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74" r:id="rId7"/>
    <p:sldId id="277" r:id="rId8"/>
    <p:sldId id="279" r:id="rId9"/>
    <p:sldId id="282" r:id="rId10"/>
    <p:sldId id="284" r:id="rId11"/>
    <p:sldId id="287" r:id="rId12"/>
    <p:sldId id="297" r:id="rId13"/>
    <p:sldId id="303" r:id="rId14"/>
    <p:sldId id="304" r:id="rId15"/>
    <p:sldId id="305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79E8-4023-41A3-972D-884A89B86594}" type="datetimeFigureOut">
              <a:rPr lang="ru-RU" smtClean="0"/>
              <a:t>24.03.21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C296-51A5-49A9-9B92-C8CF1472C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1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79E8-4023-41A3-972D-884A89B86594}" type="datetimeFigureOut">
              <a:rPr lang="ru-RU" smtClean="0"/>
              <a:t>24.03.21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C296-51A5-49A9-9B92-C8CF1472C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5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79E8-4023-41A3-972D-884A89B86594}" type="datetimeFigureOut">
              <a:rPr lang="ru-RU" smtClean="0"/>
              <a:t>24.03.21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C296-51A5-49A9-9B92-C8CF1472C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7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79E8-4023-41A3-972D-884A89B86594}" type="datetimeFigureOut">
              <a:rPr lang="ru-RU" smtClean="0"/>
              <a:t>24.03.21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C296-51A5-49A9-9B92-C8CF1472C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0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79E8-4023-41A3-972D-884A89B86594}" type="datetimeFigureOut">
              <a:rPr lang="ru-RU" smtClean="0"/>
              <a:t>24.03.21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C296-51A5-49A9-9B92-C8CF1472C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79E8-4023-41A3-972D-884A89B86594}" type="datetimeFigureOut">
              <a:rPr lang="ru-RU" smtClean="0"/>
              <a:t>24.03.21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C296-51A5-49A9-9B92-C8CF1472C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2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79E8-4023-41A3-972D-884A89B86594}" type="datetimeFigureOut">
              <a:rPr lang="ru-RU" smtClean="0"/>
              <a:t>24.03.21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C296-51A5-49A9-9B92-C8CF1472C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4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79E8-4023-41A3-972D-884A89B86594}" type="datetimeFigureOut">
              <a:rPr lang="ru-RU" smtClean="0"/>
              <a:t>24.03.21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C296-51A5-49A9-9B92-C8CF1472C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3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79E8-4023-41A3-972D-884A89B86594}" type="datetimeFigureOut">
              <a:rPr lang="ru-RU" smtClean="0"/>
              <a:t>24.03.21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C296-51A5-49A9-9B92-C8CF1472C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0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79E8-4023-41A3-972D-884A89B86594}" type="datetimeFigureOut">
              <a:rPr lang="ru-RU" smtClean="0"/>
              <a:t>24.03.21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C296-51A5-49A9-9B92-C8CF1472C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79E8-4023-41A3-972D-884A89B86594}" type="datetimeFigureOut">
              <a:rPr lang="ru-RU" smtClean="0"/>
              <a:t>24.03.21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C296-51A5-49A9-9B92-C8CF1472C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B79E8-4023-41A3-972D-884A89B86594}" type="datetimeFigureOut">
              <a:rPr lang="ru-RU" smtClean="0"/>
              <a:t>24.03.21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7C296-51A5-49A9-9B92-C8CF1472C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pp.wizer.me/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s://goformativ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https://www.liveworksheets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alla.me/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www.quivervisi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www.myheritage.com/deep-nostalgia?lang=RU" TargetMode="External"/><Relationship Id="rId4" Type="http://schemas.openxmlformats.org/officeDocument/2006/relationships/hyperlink" Target="https://www.blippar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qrcoder.ru/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vocaro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seesaw.me/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://www.jigsawplanet.com/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s://www.movavi.ru/" TargetMode="External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classroomscreen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quizizz.com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getkaho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t.plickers.com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flippity.net/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s://www.triventy.com/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time.com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mentimet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www.sli.d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gr.am/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easel.l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canva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ubbl.us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xmind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popple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bjab.com/" TargetMode="External"/><Relationship Id="rId2" Type="http://schemas.openxmlformats.org/officeDocument/2006/relationships/hyperlink" Target="https://www.toondo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.desmos.com/?lang=ru" TargetMode="External"/><Relationship Id="rId2" Type="http://schemas.openxmlformats.org/officeDocument/2006/relationships/hyperlink" Target="https://www.desmo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" TargetMode="External"/><Relationship Id="rId2" Type="http://schemas.openxmlformats.org/officeDocument/2006/relationships/hyperlink" Target="http://www.tricide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2"/>
          <p:cNvGrpSpPr/>
          <p:nvPr/>
        </p:nvGrpSpPr>
        <p:grpSpPr>
          <a:xfrm>
            <a:off x="431074" y="209006"/>
            <a:ext cx="4156553" cy="3901953"/>
            <a:chOff x="1494719" y="3050280"/>
            <a:chExt cx="4857121" cy="4388039"/>
          </a:xfrm>
        </p:grpSpPr>
        <p:sp>
          <p:nvSpPr>
            <p:cNvPr id="5" name="Freeform: Shape 4"/>
            <p:cNvSpPr/>
            <p:nvPr/>
          </p:nvSpPr>
          <p:spPr>
            <a:xfrm>
              <a:off x="5275440" y="4109760"/>
              <a:ext cx="660960" cy="595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37" h="1654">
                  <a:moveTo>
                    <a:pt x="1500" y="1654"/>
                  </a:moveTo>
                  <a:lnTo>
                    <a:pt x="337" y="1654"/>
                  </a:lnTo>
                  <a:cubicBezTo>
                    <a:pt x="152" y="1654"/>
                    <a:pt x="0" y="1503"/>
                    <a:pt x="0" y="1317"/>
                  </a:cubicBezTo>
                  <a:lnTo>
                    <a:pt x="0" y="336"/>
                  </a:lnTo>
                  <a:cubicBezTo>
                    <a:pt x="0" y="152"/>
                    <a:pt x="152" y="0"/>
                    <a:pt x="337" y="0"/>
                  </a:cubicBezTo>
                  <a:lnTo>
                    <a:pt x="1500" y="0"/>
                  </a:lnTo>
                  <a:cubicBezTo>
                    <a:pt x="1686" y="0"/>
                    <a:pt x="1837" y="152"/>
                    <a:pt x="1837" y="336"/>
                  </a:cubicBezTo>
                  <a:lnTo>
                    <a:pt x="1837" y="1317"/>
                  </a:lnTo>
                  <a:cubicBezTo>
                    <a:pt x="1837" y="1503"/>
                    <a:pt x="1686" y="1654"/>
                    <a:pt x="1500" y="1654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5470200" y="4201560"/>
              <a:ext cx="299160" cy="405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2" h="1127">
                  <a:moveTo>
                    <a:pt x="698" y="457"/>
                  </a:moveTo>
                  <a:cubicBezTo>
                    <a:pt x="671" y="457"/>
                    <a:pt x="646" y="464"/>
                    <a:pt x="623" y="479"/>
                  </a:cubicBezTo>
                  <a:lnTo>
                    <a:pt x="382" y="278"/>
                  </a:lnTo>
                  <a:cubicBezTo>
                    <a:pt x="392" y="253"/>
                    <a:pt x="398" y="227"/>
                    <a:pt x="398" y="199"/>
                  </a:cubicBezTo>
                  <a:cubicBezTo>
                    <a:pt x="398" y="89"/>
                    <a:pt x="309" y="0"/>
                    <a:pt x="199" y="0"/>
                  </a:cubicBezTo>
                  <a:cubicBezTo>
                    <a:pt x="89" y="0"/>
                    <a:pt x="0" y="89"/>
                    <a:pt x="0" y="199"/>
                  </a:cubicBezTo>
                  <a:cubicBezTo>
                    <a:pt x="0" y="308"/>
                    <a:pt x="89" y="398"/>
                    <a:pt x="199" y="398"/>
                  </a:cubicBezTo>
                  <a:cubicBezTo>
                    <a:pt x="240" y="398"/>
                    <a:pt x="278" y="387"/>
                    <a:pt x="309" y="365"/>
                  </a:cubicBezTo>
                  <a:lnTo>
                    <a:pt x="567" y="578"/>
                  </a:lnTo>
                  <a:cubicBezTo>
                    <a:pt x="565" y="583"/>
                    <a:pt x="565" y="586"/>
                    <a:pt x="565" y="590"/>
                  </a:cubicBezTo>
                  <a:cubicBezTo>
                    <a:pt x="565" y="615"/>
                    <a:pt x="572" y="640"/>
                    <a:pt x="585" y="660"/>
                  </a:cubicBezTo>
                  <a:lnTo>
                    <a:pt x="302" y="904"/>
                  </a:lnTo>
                  <a:cubicBezTo>
                    <a:pt x="288" y="899"/>
                    <a:pt x="277" y="898"/>
                    <a:pt x="264" y="898"/>
                  </a:cubicBezTo>
                  <a:cubicBezTo>
                    <a:pt x="201" y="898"/>
                    <a:pt x="149" y="949"/>
                    <a:pt x="149" y="1012"/>
                  </a:cubicBezTo>
                  <a:cubicBezTo>
                    <a:pt x="149" y="1075"/>
                    <a:pt x="201" y="1127"/>
                    <a:pt x="264" y="1127"/>
                  </a:cubicBezTo>
                  <a:cubicBezTo>
                    <a:pt x="327" y="1127"/>
                    <a:pt x="378" y="1075"/>
                    <a:pt x="378" y="1012"/>
                  </a:cubicBezTo>
                  <a:cubicBezTo>
                    <a:pt x="378" y="1005"/>
                    <a:pt x="376" y="997"/>
                    <a:pt x="375" y="990"/>
                  </a:cubicBezTo>
                  <a:lnTo>
                    <a:pt x="689" y="722"/>
                  </a:lnTo>
                  <a:cubicBezTo>
                    <a:pt x="691" y="722"/>
                    <a:pt x="695" y="722"/>
                    <a:pt x="698" y="722"/>
                  </a:cubicBezTo>
                  <a:cubicBezTo>
                    <a:pt x="772" y="722"/>
                    <a:pt x="832" y="664"/>
                    <a:pt x="832" y="590"/>
                  </a:cubicBezTo>
                  <a:cubicBezTo>
                    <a:pt x="832" y="515"/>
                    <a:pt x="772" y="457"/>
                    <a:pt x="698" y="45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813320" y="4239720"/>
              <a:ext cx="1186560" cy="1208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7" h="3358">
                  <a:moveTo>
                    <a:pt x="2472" y="0"/>
                  </a:moveTo>
                  <a:lnTo>
                    <a:pt x="824" y="0"/>
                  </a:lnTo>
                  <a:cubicBezTo>
                    <a:pt x="371" y="0"/>
                    <a:pt x="0" y="371"/>
                    <a:pt x="0" y="824"/>
                  </a:cubicBezTo>
                  <a:lnTo>
                    <a:pt x="0" y="1961"/>
                  </a:lnTo>
                  <a:cubicBezTo>
                    <a:pt x="0" y="2416"/>
                    <a:pt x="371" y="2786"/>
                    <a:pt x="824" y="2786"/>
                  </a:cubicBezTo>
                  <a:lnTo>
                    <a:pt x="1318" y="2786"/>
                  </a:lnTo>
                  <a:lnTo>
                    <a:pt x="1649" y="3358"/>
                  </a:lnTo>
                  <a:lnTo>
                    <a:pt x="1979" y="2786"/>
                  </a:lnTo>
                  <a:lnTo>
                    <a:pt x="2472" y="2786"/>
                  </a:lnTo>
                  <a:cubicBezTo>
                    <a:pt x="2925" y="2786"/>
                    <a:pt x="3297" y="2416"/>
                    <a:pt x="3297" y="1961"/>
                  </a:cubicBezTo>
                  <a:lnTo>
                    <a:pt x="3297" y="824"/>
                  </a:lnTo>
                  <a:cubicBezTo>
                    <a:pt x="3297" y="371"/>
                    <a:pt x="2925" y="0"/>
                    <a:pt x="2472" y="0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2640960" y="4998240"/>
              <a:ext cx="1628999" cy="120815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6" h="3357">
                  <a:moveTo>
                    <a:pt x="3702" y="0"/>
                  </a:moveTo>
                  <a:lnTo>
                    <a:pt x="825" y="0"/>
                  </a:lnTo>
                  <a:cubicBezTo>
                    <a:pt x="371" y="0"/>
                    <a:pt x="0" y="372"/>
                    <a:pt x="0" y="826"/>
                  </a:cubicBezTo>
                  <a:lnTo>
                    <a:pt x="0" y="1962"/>
                  </a:lnTo>
                  <a:cubicBezTo>
                    <a:pt x="0" y="2415"/>
                    <a:pt x="371" y="2786"/>
                    <a:pt x="825" y="2786"/>
                  </a:cubicBezTo>
                  <a:lnTo>
                    <a:pt x="1977" y="2786"/>
                  </a:lnTo>
                  <a:lnTo>
                    <a:pt x="2308" y="3357"/>
                  </a:lnTo>
                  <a:lnTo>
                    <a:pt x="2638" y="2786"/>
                  </a:lnTo>
                  <a:lnTo>
                    <a:pt x="3702" y="2786"/>
                  </a:lnTo>
                  <a:cubicBezTo>
                    <a:pt x="4156" y="2786"/>
                    <a:pt x="4526" y="2415"/>
                    <a:pt x="4526" y="1962"/>
                  </a:cubicBezTo>
                  <a:lnTo>
                    <a:pt x="4526" y="826"/>
                  </a:lnTo>
                  <a:cubicBezTo>
                    <a:pt x="4526" y="372"/>
                    <a:pt x="415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4975200" y="3219839"/>
              <a:ext cx="957600" cy="710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61" h="1974">
                  <a:moveTo>
                    <a:pt x="2176" y="0"/>
                  </a:moveTo>
                  <a:lnTo>
                    <a:pt x="484" y="0"/>
                  </a:lnTo>
                  <a:cubicBezTo>
                    <a:pt x="217" y="0"/>
                    <a:pt x="0" y="217"/>
                    <a:pt x="0" y="483"/>
                  </a:cubicBezTo>
                  <a:lnTo>
                    <a:pt x="0" y="1153"/>
                  </a:lnTo>
                  <a:cubicBezTo>
                    <a:pt x="0" y="1420"/>
                    <a:pt x="217" y="1636"/>
                    <a:pt x="484" y="1636"/>
                  </a:cubicBezTo>
                  <a:lnTo>
                    <a:pt x="1162" y="1636"/>
                  </a:lnTo>
                  <a:lnTo>
                    <a:pt x="1355" y="1974"/>
                  </a:lnTo>
                  <a:lnTo>
                    <a:pt x="1551" y="1636"/>
                  </a:lnTo>
                  <a:lnTo>
                    <a:pt x="2176" y="1636"/>
                  </a:lnTo>
                  <a:cubicBezTo>
                    <a:pt x="2443" y="1636"/>
                    <a:pt x="2661" y="1420"/>
                    <a:pt x="2661" y="1153"/>
                  </a:cubicBezTo>
                  <a:lnTo>
                    <a:pt x="2661" y="483"/>
                  </a:lnTo>
                  <a:cubicBezTo>
                    <a:pt x="2661" y="217"/>
                    <a:pt x="2443" y="0"/>
                    <a:pt x="2176" y="0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2057760" y="4488840"/>
              <a:ext cx="723599" cy="516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11" h="1436">
                  <a:moveTo>
                    <a:pt x="469" y="485"/>
                  </a:moveTo>
                  <a:cubicBezTo>
                    <a:pt x="444" y="485"/>
                    <a:pt x="423" y="464"/>
                    <a:pt x="423" y="439"/>
                  </a:cubicBezTo>
                  <a:cubicBezTo>
                    <a:pt x="423" y="415"/>
                    <a:pt x="444" y="394"/>
                    <a:pt x="469" y="394"/>
                  </a:cubicBezTo>
                  <a:cubicBezTo>
                    <a:pt x="494" y="394"/>
                    <a:pt x="513" y="415"/>
                    <a:pt x="513" y="439"/>
                  </a:cubicBezTo>
                  <a:cubicBezTo>
                    <a:pt x="513" y="464"/>
                    <a:pt x="494" y="485"/>
                    <a:pt x="469" y="485"/>
                  </a:cubicBezTo>
                  <a:close/>
                  <a:moveTo>
                    <a:pt x="1570" y="844"/>
                  </a:moveTo>
                  <a:cubicBezTo>
                    <a:pt x="1710" y="753"/>
                    <a:pt x="1749" y="597"/>
                    <a:pt x="1749" y="597"/>
                  </a:cubicBezTo>
                  <a:lnTo>
                    <a:pt x="1616" y="607"/>
                  </a:lnTo>
                  <a:cubicBezTo>
                    <a:pt x="1694" y="498"/>
                    <a:pt x="1700" y="376"/>
                    <a:pt x="1700" y="376"/>
                  </a:cubicBezTo>
                  <a:lnTo>
                    <a:pt x="1334" y="481"/>
                  </a:lnTo>
                  <a:cubicBezTo>
                    <a:pt x="1332" y="476"/>
                    <a:pt x="1329" y="472"/>
                    <a:pt x="1326" y="466"/>
                  </a:cubicBezTo>
                  <a:cubicBezTo>
                    <a:pt x="1149" y="111"/>
                    <a:pt x="907" y="21"/>
                    <a:pt x="733" y="5"/>
                  </a:cubicBezTo>
                  <a:cubicBezTo>
                    <a:pt x="626" y="-10"/>
                    <a:pt x="514" y="9"/>
                    <a:pt x="413" y="66"/>
                  </a:cubicBezTo>
                  <a:cubicBezTo>
                    <a:pt x="271" y="145"/>
                    <a:pt x="200" y="305"/>
                    <a:pt x="182" y="460"/>
                  </a:cubicBezTo>
                  <a:lnTo>
                    <a:pt x="0" y="497"/>
                  </a:lnTo>
                  <a:lnTo>
                    <a:pt x="131" y="583"/>
                  </a:lnTo>
                  <a:lnTo>
                    <a:pt x="34" y="682"/>
                  </a:lnTo>
                  <a:lnTo>
                    <a:pt x="194" y="698"/>
                  </a:lnTo>
                  <a:cubicBezTo>
                    <a:pt x="200" y="723"/>
                    <a:pt x="208" y="745"/>
                    <a:pt x="217" y="765"/>
                  </a:cubicBezTo>
                  <a:cubicBezTo>
                    <a:pt x="217" y="765"/>
                    <a:pt x="677" y="1936"/>
                    <a:pt x="2011" y="1184"/>
                  </a:cubicBezTo>
                  <a:cubicBezTo>
                    <a:pt x="2011" y="1184"/>
                    <a:pt x="1804" y="1125"/>
                    <a:pt x="1570" y="84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2892239" y="5339520"/>
              <a:ext cx="479160" cy="36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32" h="1015">
                  <a:moveTo>
                    <a:pt x="127" y="590"/>
                  </a:moveTo>
                  <a:lnTo>
                    <a:pt x="132" y="594"/>
                  </a:lnTo>
                  <a:lnTo>
                    <a:pt x="667" y="1015"/>
                  </a:lnTo>
                  <a:lnTo>
                    <a:pt x="1201" y="594"/>
                  </a:lnTo>
                  <a:lnTo>
                    <a:pt x="1206" y="590"/>
                  </a:lnTo>
                  <a:cubicBezTo>
                    <a:pt x="1349" y="477"/>
                    <a:pt x="1374" y="269"/>
                    <a:pt x="1261" y="126"/>
                  </a:cubicBezTo>
                  <a:cubicBezTo>
                    <a:pt x="1150" y="-17"/>
                    <a:pt x="941" y="-43"/>
                    <a:pt x="798" y="70"/>
                  </a:cubicBezTo>
                  <a:lnTo>
                    <a:pt x="667" y="174"/>
                  </a:lnTo>
                  <a:lnTo>
                    <a:pt x="536" y="70"/>
                  </a:lnTo>
                  <a:cubicBezTo>
                    <a:pt x="393" y="-43"/>
                    <a:pt x="183" y="-17"/>
                    <a:pt x="71" y="126"/>
                  </a:cubicBezTo>
                  <a:cubicBezTo>
                    <a:pt x="-42" y="269"/>
                    <a:pt x="-17" y="477"/>
                    <a:pt x="127" y="59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5445360" y="5617440"/>
              <a:ext cx="362160" cy="275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7" h="767">
                  <a:moveTo>
                    <a:pt x="96" y="447"/>
                  </a:moveTo>
                  <a:lnTo>
                    <a:pt x="99" y="450"/>
                  </a:lnTo>
                  <a:lnTo>
                    <a:pt x="505" y="767"/>
                  </a:lnTo>
                  <a:lnTo>
                    <a:pt x="909" y="450"/>
                  </a:lnTo>
                  <a:lnTo>
                    <a:pt x="912" y="447"/>
                  </a:lnTo>
                  <a:cubicBezTo>
                    <a:pt x="1020" y="362"/>
                    <a:pt x="1040" y="203"/>
                    <a:pt x="954" y="95"/>
                  </a:cubicBezTo>
                  <a:cubicBezTo>
                    <a:pt x="869" y="-13"/>
                    <a:pt x="711" y="-32"/>
                    <a:pt x="603" y="52"/>
                  </a:cubicBezTo>
                  <a:lnTo>
                    <a:pt x="505" y="132"/>
                  </a:lnTo>
                  <a:lnTo>
                    <a:pt x="405" y="52"/>
                  </a:lnTo>
                  <a:cubicBezTo>
                    <a:pt x="297" y="-32"/>
                    <a:pt x="138" y="-13"/>
                    <a:pt x="53" y="95"/>
                  </a:cubicBezTo>
                  <a:cubicBezTo>
                    <a:pt x="-31" y="203"/>
                    <a:pt x="-13" y="362"/>
                    <a:pt x="96" y="447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3454920" y="5364720"/>
              <a:ext cx="113040" cy="264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5" h="736">
                  <a:moveTo>
                    <a:pt x="315" y="736"/>
                  </a:moveTo>
                  <a:lnTo>
                    <a:pt x="197" y="736"/>
                  </a:lnTo>
                  <a:lnTo>
                    <a:pt x="197" y="261"/>
                  </a:lnTo>
                  <a:cubicBezTo>
                    <a:pt x="197" y="203"/>
                    <a:pt x="198" y="160"/>
                    <a:pt x="201" y="126"/>
                  </a:cubicBezTo>
                  <a:cubicBezTo>
                    <a:pt x="194" y="135"/>
                    <a:pt x="184" y="144"/>
                    <a:pt x="172" y="152"/>
                  </a:cubicBezTo>
                  <a:cubicBezTo>
                    <a:pt x="161" y="162"/>
                    <a:pt x="123" y="194"/>
                    <a:pt x="59" y="245"/>
                  </a:cubicBezTo>
                  <a:lnTo>
                    <a:pt x="0" y="170"/>
                  </a:lnTo>
                  <a:lnTo>
                    <a:pt x="2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3654360" y="5360760"/>
              <a:ext cx="179640" cy="272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0" h="757">
                  <a:moveTo>
                    <a:pt x="500" y="379"/>
                  </a:moveTo>
                  <a:cubicBezTo>
                    <a:pt x="500" y="506"/>
                    <a:pt x="479" y="601"/>
                    <a:pt x="438" y="663"/>
                  </a:cubicBezTo>
                  <a:cubicBezTo>
                    <a:pt x="397" y="726"/>
                    <a:pt x="334" y="757"/>
                    <a:pt x="250" y="757"/>
                  </a:cubicBezTo>
                  <a:cubicBezTo>
                    <a:pt x="169" y="757"/>
                    <a:pt x="106" y="724"/>
                    <a:pt x="64" y="660"/>
                  </a:cubicBezTo>
                  <a:cubicBezTo>
                    <a:pt x="22" y="597"/>
                    <a:pt x="0" y="503"/>
                    <a:pt x="0" y="379"/>
                  </a:cubicBezTo>
                  <a:cubicBezTo>
                    <a:pt x="0" y="250"/>
                    <a:pt x="21" y="153"/>
                    <a:pt x="61" y="93"/>
                  </a:cubicBezTo>
                  <a:cubicBezTo>
                    <a:pt x="102" y="32"/>
                    <a:pt x="165" y="0"/>
                    <a:pt x="250" y="0"/>
                  </a:cubicBezTo>
                  <a:cubicBezTo>
                    <a:pt x="333" y="0"/>
                    <a:pt x="394" y="32"/>
                    <a:pt x="437" y="96"/>
                  </a:cubicBezTo>
                  <a:cubicBezTo>
                    <a:pt x="479" y="160"/>
                    <a:pt x="500" y="256"/>
                    <a:pt x="500" y="379"/>
                  </a:cubicBezTo>
                  <a:close/>
                  <a:moveTo>
                    <a:pt x="120" y="379"/>
                  </a:moveTo>
                  <a:cubicBezTo>
                    <a:pt x="120" y="480"/>
                    <a:pt x="131" y="550"/>
                    <a:pt x="151" y="594"/>
                  </a:cubicBezTo>
                  <a:cubicBezTo>
                    <a:pt x="172" y="637"/>
                    <a:pt x="205" y="659"/>
                    <a:pt x="250" y="659"/>
                  </a:cubicBezTo>
                  <a:cubicBezTo>
                    <a:pt x="295" y="659"/>
                    <a:pt x="328" y="637"/>
                    <a:pt x="349" y="593"/>
                  </a:cubicBezTo>
                  <a:cubicBezTo>
                    <a:pt x="371" y="549"/>
                    <a:pt x="381" y="478"/>
                    <a:pt x="381" y="379"/>
                  </a:cubicBezTo>
                  <a:cubicBezTo>
                    <a:pt x="381" y="281"/>
                    <a:pt x="371" y="209"/>
                    <a:pt x="349" y="164"/>
                  </a:cubicBezTo>
                  <a:cubicBezTo>
                    <a:pt x="328" y="121"/>
                    <a:pt x="295" y="99"/>
                    <a:pt x="250" y="99"/>
                  </a:cubicBezTo>
                  <a:cubicBezTo>
                    <a:pt x="205" y="99"/>
                    <a:pt x="172" y="121"/>
                    <a:pt x="151" y="163"/>
                  </a:cubicBezTo>
                  <a:cubicBezTo>
                    <a:pt x="131" y="207"/>
                    <a:pt x="120" y="279"/>
                    <a:pt x="120" y="37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3866399" y="5360760"/>
              <a:ext cx="178920" cy="272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757">
                  <a:moveTo>
                    <a:pt x="498" y="379"/>
                  </a:moveTo>
                  <a:cubicBezTo>
                    <a:pt x="498" y="506"/>
                    <a:pt x="478" y="601"/>
                    <a:pt x="437" y="663"/>
                  </a:cubicBezTo>
                  <a:cubicBezTo>
                    <a:pt x="396" y="726"/>
                    <a:pt x="333" y="757"/>
                    <a:pt x="249" y="757"/>
                  </a:cubicBezTo>
                  <a:cubicBezTo>
                    <a:pt x="167" y="757"/>
                    <a:pt x="105" y="724"/>
                    <a:pt x="63" y="660"/>
                  </a:cubicBezTo>
                  <a:cubicBezTo>
                    <a:pt x="21" y="597"/>
                    <a:pt x="0" y="503"/>
                    <a:pt x="0" y="379"/>
                  </a:cubicBezTo>
                  <a:cubicBezTo>
                    <a:pt x="0" y="250"/>
                    <a:pt x="21" y="153"/>
                    <a:pt x="60" y="93"/>
                  </a:cubicBezTo>
                  <a:cubicBezTo>
                    <a:pt x="102" y="32"/>
                    <a:pt x="164" y="0"/>
                    <a:pt x="249" y="0"/>
                  </a:cubicBezTo>
                  <a:cubicBezTo>
                    <a:pt x="331" y="0"/>
                    <a:pt x="392" y="32"/>
                    <a:pt x="435" y="96"/>
                  </a:cubicBezTo>
                  <a:cubicBezTo>
                    <a:pt x="478" y="160"/>
                    <a:pt x="498" y="256"/>
                    <a:pt x="498" y="379"/>
                  </a:cubicBezTo>
                  <a:close/>
                  <a:moveTo>
                    <a:pt x="119" y="379"/>
                  </a:moveTo>
                  <a:cubicBezTo>
                    <a:pt x="119" y="480"/>
                    <a:pt x="129" y="550"/>
                    <a:pt x="149" y="594"/>
                  </a:cubicBezTo>
                  <a:cubicBezTo>
                    <a:pt x="170" y="637"/>
                    <a:pt x="203" y="659"/>
                    <a:pt x="249" y="659"/>
                  </a:cubicBezTo>
                  <a:cubicBezTo>
                    <a:pt x="295" y="659"/>
                    <a:pt x="327" y="637"/>
                    <a:pt x="347" y="593"/>
                  </a:cubicBezTo>
                  <a:cubicBezTo>
                    <a:pt x="369" y="549"/>
                    <a:pt x="379" y="478"/>
                    <a:pt x="379" y="379"/>
                  </a:cubicBezTo>
                  <a:cubicBezTo>
                    <a:pt x="379" y="281"/>
                    <a:pt x="369" y="209"/>
                    <a:pt x="347" y="164"/>
                  </a:cubicBezTo>
                  <a:cubicBezTo>
                    <a:pt x="327" y="121"/>
                    <a:pt x="295" y="99"/>
                    <a:pt x="249" y="99"/>
                  </a:cubicBezTo>
                  <a:cubicBezTo>
                    <a:pt x="203" y="99"/>
                    <a:pt x="170" y="121"/>
                    <a:pt x="149" y="163"/>
                  </a:cubicBezTo>
                  <a:cubicBezTo>
                    <a:pt x="129" y="207"/>
                    <a:pt x="119" y="279"/>
                    <a:pt x="119" y="37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5490720" y="3417480"/>
              <a:ext cx="87120" cy="203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566">
                  <a:moveTo>
                    <a:pt x="243" y="566"/>
                  </a:moveTo>
                  <a:lnTo>
                    <a:pt x="152" y="566"/>
                  </a:lnTo>
                  <a:lnTo>
                    <a:pt x="152" y="199"/>
                  </a:lnTo>
                  <a:cubicBezTo>
                    <a:pt x="152" y="157"/>
                    <a:pt x="152" y="122"/>
                    <a:pt x="155" y="97"/>
                  </a:cubicBezTo>
                  <a:cubicBezTo>
                    <a:pt x="149" y="103"/>
                    <a:pt x="142" y="110"/>
                    <a:pt x="133" y="118"/>
                  </a:cubicBezTo>
                  <a:cubicBezTo>
                    <a:pt x="124" y="125"/>
                    <a:pt x="95" y="148"/>
                    <a:pt x="47" y="188"/>
                  </a:cubicBezTo>
                  <a:lnTo>
                    <a:pt x="0" y="131"/>
                  </a:lnTo>
                  <a:lnTo>
                    <a:pt x="167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5644440" y="3414600"/>
              <a:ext cx="138240" cy="208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5" h="581">
                  <a:moveTo>
                    <a:pt x="385" y="291"/>
                  </a:moveTo>
                  <a:cubicBezTo>
                    <a:pt x="385" y="389"/>
                    <a:pt x="369" y="463"/>
                    <a:pt x="336" y="509"/>
                  </a:cubicBezTo>
                  <a:cubicBezTo>
                    <a:pt x="306" y="558"/>
                    <a:pt x="257" y="581"/>
                    <a:pt x="193" y="581"/>
                  </a:cubicBezTo>
                  <a:cubicBezTo>
                    <a:pt x="130" y="581"/>
                    <a:pt x="81" y="556"/>
                    <a:pt x="49" y="506"/>
                  </a:cubicBezTo>
                  <a:cubicBezTo>
                    <a:pt x="17" y="458"/>
                    <a:pt x="0" y="387"/>
                    <a:pt x="0" y="291"/>
                  </a:cubicBezTo>
                  <a:cubicBezTo>
                    <a:pt x="0" y="191"/>
                    <a:pt x="15" y="117"/>
                    <a:pt x="47" y="70"/>
                  </a:cubicBezTo>
                  <a:cubicBezTo>
                    <a:pt x="78" y="23"/>
                    <a:pt x="126" y="0"/>
                    <a:pt x="193" y="0"/>
                  </a:cubicBezTo>
                  <a:cubicBezTo>
                    <a:pt x="256" y="0"/>
                    <a:pt x="302" y="25"/>
                    <a:pt x="335" y="73"/>
                  </a:cubicBezTo>
                  <a:cubicBezTo>
                    <a:pt x="369" y="123"/>
                    <a:pt x="385" y="196"/>
                    <a:pt x="385" y="291"/>
                  </a:cubicBezTo>
                  <a:close/>
                  <a:moveTo>
                    <a:pt x="92" y="291"/>
                  </a:moveTo>
                  <a:cubicBezTo>
                    <a:pt x="92" y="367"/>
                    <a:pt x="100" y="423"/>
                    <a:pt x="117" y="455"/>
                  </a:cubicBezTo>
                  <a:cubicBezTo>
                    <a:pt x="131" y="489"/>
                    <a:pt x="157" y="505"/>
                    <a:pt x="193" y="505"/>
                  </a:cubicBezTo>
                  <a:cubicBezTo>
                    <a:pt x="226" y="505"/>
                    <a:pt x="252" y="489"/>
                    <a:pt x="269" y="455"/>
                  </a:cubicBezTo>
                  <a:cubicBezTo>
                    <a:pt x="285" y="421"/>
                    <a:pt x="292" y="367"/>
                    <a:pt x="292" y="291"/>
                  </a:cubicBezTo>
                  <a:cubicBezTo>
                    <a:pt x="292" y="215"/>
                    <a:pt x="285" y="161"/>
                    <a:pt x="269" y="126"/>
                  </a:cubicBezTo>
                  <a:cubicBezTo>
                    <a:pt x="252" y="92"/>
                    <a:pt x="226" y="76"/>
                    <a:pt x="193" y="76"/>
                  </a:cubicBezTo>
                  <a:cubicBezTo>
                    <a:pt x="157" y="76"/>
                    <a:pt x="131" y="92"/>
                    <a:pt x="117" y="126"/>
                  </a:cubicBezTo>
                  <a:cubicBezTo>
                    <a:pt x="100" y="158"/>
                    <a:pt x="92" y="214"/>
                    <a:pt x="92" y="29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580040" y="4993200"/>
              <a:ext cx="427320" cy="384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88" h="1069">
                  <a:moveTo>
                    <a:pt x="971" y="1069"/>
                  </a:moveTo>
                  <a:lnTo>
                    <a:pt x="218" y="1069"/>
                  </a:lnTo>
                  <a:cubicBezTo>
                    <a:pt x="97" y="1069"/>
                    <a:pt x="0" y="971"/>
                    <a:pt x="0" y="851"/>
                  </a:cubicBezTo>
                  <a:lnTo>
                    <a:pt x="0" y="218"/>
                  </a:lnTo>
                  <a:cubicBezTo>
                    <a:pt x="0" y="98"/>
                    <a:pt x="97" y="0"/>
                    <a:pt x="218" y="0"/>
                  </a:cubicBezTo>
                  <a:lnTo>
                    <a:pt x="971" y="0"/>
                  </a:lnTo>
                  <a:cubicBezTo>
                    <a:pt x="1091" y="0"/>
                    <a:pt x="1188" y="98"/>
                    <a:pt x="1188" y="218"/>
                  </a:cubicBezTo>
                  <a:lnTo>
                    <a:pt x="1188" y="851"/>
                  </a:lnTo>
                  <a:cubicBezTo>
                    <a:pt x="1188" y="971"/>
                    <a:pt x="1091" y="1069"/>
                    <a:pt x="971" y="1069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3686039" y="6159960"/>
              <a:ext cx="319680" cy="287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9" h="799">
                  <a:moveTo>
                    <a:pt x="727" y="799"/>
                  </a:moveTo>
                  <a:lnTo>
                    <a:pt x="164" y="799"/>
                  </a:lnTo>
                  <a:cubicBezTo>
                    <a:pt x="73" y="799"/>
                    <a:pt x="0" y="726"/>
                    <a:pt x="0" y="636"/>
                  </a:cubicBezTo>
                  <a:lnTo>
                    <a:pt x="0" y="163"/>
                  </a:lnTo>
                  <a:cubicBezTo>
                    <a:pt x="0" y="74"/>
                    <a:pt x="73" y="0"/>
                    <a:pt x="164" y="0"/>
                  </a:cubicBezTo>
                  <a:lnTo>
                    <a:pt x="727" y="0"/>
                  </a:lnTo>
                  <a:cubicBezTo>
                    <a:pt x="816" y="0"/>
                    <a:pt x="889" y="74"/>
                    <a:pt x="889" y="163"/>
                  </a:cubicBezTo>
                  <a:lnTo>
                    <a:pt x="889" y="636"/>
                  </a:lnTo>
                  <a:cubicBezTo>
                    <a:pt x="889" y="726"/>
                    <a:pt x="816" y="799"/>
                    <a:pt x="727" y="799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6032160" y="4449240"/>
              <a:ext cx="319680" cy="287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9" h="800">
                  <a:moveTo>
                    <a:pt x="726" y="800"/>
                  </a:moveTo>
                  <a:lnTo>
                    <a:pt x="163" y="800"/>
                  </a:lnTo>
                  <a:cubicBezTo>
                    <a:pt x="74" y="800"/>
                    <a:pt x="0" y="727"/>
                    <a:pt x="0" y="636"/>
                  </a:cubicBezTo>
                  <a:lnTo>
                    <a:pt x="0" y="163"/>
                  </a:lnTo>
                  <a:cubicBezTo>
                    <a:pt x="0" y="74"/>
                    <a:pt x="74" y="0"/>
                    <a:pt x="163" y="0"/>
                  </a:cubicBezTo>
                  <a:lnTo>
                    <a:pt x="726" y="0"/>
                  </a:lnTo>
                  <a:cubicBezTo>
                    <a:pt x="815" y="0"/>
                    <a:pt x="889" y="74"/>
                    <a:pt x="889" y="163"/>
                  </a:cubicBezTo>
                  <a:lnTo>
                    <a:pt x="889" y="636"/>
                  </a:lnTo>
                  <a:cubicBezTo>
                    <a:pt x="889" y="727"/>
                    <a:pt x="815" y="800"/>
                    <a:pt x="726" y="800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2613960" y="3981240"/>
              <a:ext cx="168840" cy="151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0" h="423">
                  <a:moveTo>
                    <a:pt x="383" y="423"/>
                  </a:moveTo>
                  <a:lnTo>
                    <a:pt x="86" y="423"/>
                  </a:lnTo>
                  <a:cubicBezTo>
                    <a:pt x="39" y="423"/>
                    <a:pt x="0" y="383"/>
                    <a:pt x="0" y="336"/>
                  </a:cubicBezTo>
                  <a:lnTo>
                    <a:pt x="0" y="87"/>
                  </a:lnTo>
                  <a:cubicBezTo>
                    <a:pt x="0" y="39"/>
                    <a:pt x="39" y="0"/>
                    <a:pt x="86" y="0"/>
                  </a:cubicBezTo>
                  <a:lnTo>
                    <a:pt x="383" y="0"/>
                  </a:lnTo>
                  <a:cubicBezTo>
                    <a:pt x="430" y="0"/>
                    <a:pt x="470" y="39"/>
                    <a:pt x="470" y="87"/>
                  </a:cubicBezTo>
                  <a:lnTo>
                    <a:pt x="470" y="336"/>
                  </a:lnTo>
                  <a:cubicBezTo>
                    <a:pt x="470" y="383"/>
                    <a:pt x="430" y="423"/>
                    <a:pt x="383" y="423"/>
                  </a:cubicBez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1951200" y="5538960"/>
              <a:ext cx="583200" cy="582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21" h="1620">
                  <a:moveTo>
                    <a:pt x="1621" y="810"/>
                  </a:moveTo>
                  <a:cubicBezTo>
                    <a:pt x="1621" y="1258"/>
                    <a:pt x="1259" y="1620"/>
                    <a:pt x="810" y="1620"/>
                  </a:cubicBezTo>
                  <a:cubicBezTo>
                    <a:pt x="364" y="1620"/>
                    <a:pt x="0" y="1258"/>
                    <a:pt x="0" y="810"/>
                  </a:cubicBezTo>
                  <a:cubicBezTo>
                    <a:pt x="0" y="363"/>
                    <a:pt x="364" y="0"/>
                    <a:pt x="810" y="0"/>
                  </a:cubicBezTo>
                  <a:cubicBezTo>
                    <a:pt x="1259" y="0"/>
                    <a:pt x="1621" y="363"/>
                    <a:pt x="1621" y="810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2151000" y="5909760"/>
              <a:ext cx="183240" cy="79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0" h="223">
                  <a:moveTo>
                    <a:pt x="0" y="0"/>
                  </a:moveTo>
                  <a:cubicBezTo>
                    <a:pt x="18" y="126"/>
                    <a:pt x="125" y="223"/>
                    <a:pt x="255" y="223"/>
                  </a:cubicBezTo>
                  <a:cubicBezTo>
                    <a:pt x="386" y="223"/>
                    <a:pt x="494" y="126"/>
                    <a:pt x="510" y="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2095199" y="5771880"/>
              <a:ext cx="71280" cy="71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9" h="199">
                  <a:moveTo>
                    <a:pt x="199" y="100"/>
                  </a:moveTo>
                  <a:cubicBezTo>
                    <a:pt x="199" y="154"/>
                    <a:pt x="154" y="199"/>
                    <a:pt x="99" y="199"/>
                  </a:cubicBezTo>
                  <a:cubicBezTo>
                    <a:pt x="45" y="199"/>
                    <a:pt x="0" y="154"/>
                    <a:pt x="0" y="100"/>
                  </a:cubicBezTo>
                  <a:cubicBezTo>
                    <a:pt x="0" y="46"/>
                    <a:pt x="45" y="0"/>
                    <a:pt x="99" y="0"/>
                  </a:cubicBezTo>
                  <a:cubicBezTo>
                    <a:pt x="154" y="0"/>
                    <a:pt x="199" y="46"/>
                    <a:pt x="199" y="10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2319480" y="5771880"/>
              <a:ext cx="70920" cy="71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8" h="199">
                  <a:moveTo>
                    <a:pt x="198" y="100"/>
                  </a:moveTo>
                  <a:cubicBezTo>
                    <a:pt x="198" y="154"/>
                    <a:pt x="153" y="199"/>
                    <a:pt x="98" y="199"/>
                  </a:cubicBezTo>
                  <a:cubicBezTo>
                    <a:pt x="44" y="199"/>
                    <a:pt x="0" y="154"/>
                    <a:pt x="0" y="100"/>
                  </a:cubicBezTo>
                  <a:cubicBezTo>
                    <a:pt x="0" y="46"/>
                    <a:pt x="44" y="0"/>
                    <a:pt x="98" y="0"/>
                  </a:cubicBezTo>
                  <a:cubicBezTo>
                    <a:pt x="153" y="0"/>
                    <a:pt x="198" y="46"/>
                    <a:pt x="198" y="10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4395240" y="4561920"/>
              <a:ext cx="1069919" cy="1089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73" h="3027">
                  <a:moveTo>
                    <a:pt x="2230" y="0"/>
                  </a:moveTo>
                  <a:lnTo>
                    <a:pt x="742" y="0"/>
                  </a:lnTo>
                  <a:cubicBezTo>
                    <a:pt x="334" y="0"/>
                    <a:pt x="0" y="335"/>
                    <a:pt x="0" y="744"/>
                  </a:cubicBezTo>
                  <a:lnTo>
                    <a:pt x="0" y="1768"/>
                  </a:lnTo>
                  <a:cubicBezTo>
                    <a:pt x="0" y="2177"/>
                    <a:pt x="334" y="2511"/>
                    <a:pt x="742" y="2511"/>
                  </a:cubicBezTo>
                  <a:lnTo>
                    <a:pt x="1188" y="2511"/>
                  </a:lnTo>
                  <a:lnTo>
                    <a:pt x="1485" y="3027"/>
                  </a:lnTo>
                  <a:lnTo>
                    <a:pt x="1783" y="2511"/>
                  </a:lnTo>
                  <a:lnTo>
                    <a:pt x="2230" y="2511"/>
                  </a:lnTo>
                  <a:cubicBezTo>
                    <a:pt x="2638" y="2511"/>
                    <a:pt x="2973" y="2177"/>
                    <a:pt x="2973" y="1768"/>
                  </a:cubicBezTo>
                  <a:lnTo>
                    <a:pt x="2973" y="744"/>
                  </a:lnTo>
                  <a:cubicBezTo>
                    <a:pt x="2973" y="335"/>
                    <a:pt x="2638" y="0"/>
                    <a:pt x="2230" y="0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4595400" y="4974840"/>
              <a:ext cx="118440" cy="11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0" h="329">
                  <a:moveTo>
                    <a:pt x="330" y="164"/>
                  </a:moveTo>
                  <a:cubicBezTo>
                    <a:pt x="330" y="254"/>
                    <a:pt x="257" y="329"/>
                    <a:pt x="166" y="329"/>
                  </a:cubicBezTo>
                  <a:cubicBezTo>
                    <a:pt x="75" y="329"/>
                    <a:pt x="0" y="254"/>
                    <a:pt x="0" y="164"/>
                  </a:cubicBezTo>
                  <a:cubicBezTo>
                    <a:pt x="0" y="73"/>
                    <a:pt x="75" y="0"/>
                    <a:pt x="166" y="0"/>
                  </a:cubicBezTo>
                  <a:cubicBezTo>
                    <a:pt x="257" y="0"/>
                    <a:pt x="330" y="73"/>
                    <a:pt x="330" y="16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4865400" y="4974840"/>
              <a:ext cx="118080" cy="11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329">
                  <a:moveTo>
                    <a:pt x="329" y="164"/>
                  </a:moveTo>
                  <a:cubicBezTo>
                    <a:pt x="329" y="254"/>
                    <a:pt x="255" y="329"/>
                    <a:pt x="165" y="329"/>
                  </a:cubicBezTo>
                  <a:cubicBezTo>
                    <a:pt x="74" y="329"/>
                    <a:pt x="0" y="254"/>
                    <a:pt x="0" y="164"/>
                  </a:cubicBezTo>
                  <a:cubicBezTo>
                    <a:pt x="0" y="73"/>
                    <a:pt x="74" y="0"/>
                    <a:pt x="165" y="0"/>
                  </a:cubicBezTo>
                  <a:cubicBezTo>
                    <a:pt x="255" y="0"/>
                    <a:pt x="329" y="73"/>
                    <a:pt x="329" y="16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5135040" y="4974840"/>
              <a:ext cx="118080" cy="11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329">
                  <a:moveTo>
                    <a:pt x="329" y="164"/>
                  </a:moveTo>
                  <a:cubicBezTo>
                    <a:pt x="329" y="254"/>
                    <a:pt x="255" y="329"/>
                    <a:pt x="164" y="329"/>
                  </a:cubicBezTo>
                  <a:cubicBezTo>
                    <a:pt x="73" y="329"/>
                    <a:pt x="0" y="254"/>
                    <a:pt x="0" y="164"/>
                  </a:cubicBezTo>
                  <a:cubicBezTo>
                    <a:pt x="0" y="73"/>
                    <a:pt x="73" y="0"/>
                    <a:pt x="164" y="0"/>
                  </a:cubicBezTo>
                  <a:cubicBezTo>
                    <a:pt x="255" y="0"/>
                    <a:pt x="329" y="73"/>
                    <a:pt x="329" y="16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4285800" y="5833080"/>
              <a:ext cx="612720" cy="484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03" h="1347">
                  <a:moveTo>
                    <a:pt x="1394" y="185"/>
                  </a:moveTo>
                  <a:cubicBezTo>
                    <a:pt x="1406" y="185"/>
                    <a:pt x="1417" y="186"/>
                    <a:pt x="1428" y="189"/>
                  </a:cubicBezTo>
                  <a:lnTo>
                    <a:pt x="848" y="663"/>
                  </a:lnTo>
                  <a:lnTo>
                    <a:pt x="271" y="192"/>
                  </a:lnTo>
                  <a:cubicBezTo>
                    <a:pt x="283" y="188"/>
                    <a:pt x="296" y="185"/>
                    <a:pt x="311" y="185"/>
                  </a:cubicBezTo>
                  <a:close/>
                  <a:moveTo>
                    <a:pt x="1518" y="1036"/>
                  </a:moveTo>
                  <a:cubicBezTo>
                    <a:pt x="1518" y="1106"/>
                    <a:pt x="1462" y="1162"/>
                    <a:pt x="1394" y="1162"/>
                  </a:cubicBezTo>
                  <a:lnTo>
                    <a:pt x="311" y="1162"/>
                  </a:lnTo>
                  <a:cubicBezTo>
                    <a:pt x="241" y="1162"/>
                    <a:pt x="185" y="1106"/>
                    <a:pt x="185" y="1036"/>
                  </a:cubicBezTo>
                  <a:lnTo>
                    <a:pt x="185" y="311"/>
                  </a:lnTo>
                  <a:cubicBezTo>
                    <a:pt x="185" y="302"/>
                    <a:pt x="187" y="293"/>
                    <a:pt x="188" y="286"/>
                  </a:cubicBezTo>
                  <a:lnTo>
                    <a:pt x="617" y="636"/>
                  </a:lnTo>
                  <a:lnTo>
                    <a:pt x="391" y="802"/>
                  </a:lnTo>
                  <a:cubicBezTo>
                    <a:pt x="364" y="822"/>
                    <a:pt x="358" y="861"/>
                    <a:pt x="378" y="890"/>
                  </a:cubicBezTo>
                  <a:cubicBezTo>
                    <a:pt x="390" y="906"/>
                    <a:pt x="409" y="915"/>
                    <a:pt x="428" y="915"/>
                  </a:cubicBezTo>
                  <a:cubicBezTo>
                    <a:pt x="441" y="915"/>
                    <a:pt x="454" y="910"/>
                    <a:pt x="466" y="903"/>
                  </a:cubicBezTo>
                  <a:lnTo>
                    <a:pt x="718" y="718"/>
                  </a:lnTo>
                  <a:lnTo>
                    <a:pt x="805" y="789"/>
                  </a:lnTo>
                  <a:cubicBezTo>
                    <a:pt x="816" y="797"/>
                    <a:pt x="830" y="803"/>
                    <a:pt x="844" y="803"/>
                  </a:cubicBezTo>
                  <a:lnTo>
                    <a:pt x="852" y="803"/>
                  </a:lnTo>
                  <a:cubicBezTo>
                    <a:pt x="866" y="803"/>
                    <a:pt x="881" y="797"/>
                    <a:pt x="891" y="789"/>
                  </a:cubicBezTo>
                  <a:lnTo>
                    <a:pt x="978" y="718"/>
                  </a:lnTo>
                  <a:lnTo>
                    <a:pt x="1228" y="903"/>
                  </a:lnTo>
                  <a:cubicBezTo>
                    <a:pt x="1238" y="910"/>
                    <a:pt x="1252" y="915"/>
                    <a:pt x="1265" y="915"/>
                  </a:cubicBezTo>
                  <a:cubicBezTo>
                    <a:pt x="1284" y="915"/>
                    <a:pt x="1303" y="906"/>
                    <a:pt x="1315" y="890"/>
                  </a:cubicBezTo>
                  <a:cubicBezTo>
                    <a:pt x="1335" y="861"/>
                    <a:pt x="1329" y="822"/>
                    <a:pt x="1301" y="802"/>
                  </a:cubicBezTo>
                  <a:lnTo>
                    <a:pt x="1077" y="638"/>
                  </a:lnTo>
                  <a:lnTo>
                    <a:pt x="1515" y="280"/>
                  </a:lnTo>
                  <a:cubicBezTo>
                    <a:pt x="1517" y="290"/>
                    <a:pt x="1518" y="301"/>
                    <a:pt x="1518" y="311"/>
                  </a:cubicBezTo>
                  <a:close/>
                  <a:moveTo>
                    <a:pt x="311" y="1347"/>
                  </a:moveTo>
                  <a:lnTo>
                    <a:pt x="1394" y="1347"/>
                  </a:lnTo>
                  <a:cubicBezTo>
                    <a:pt x="1563" y="1347"/>
                    <a:pt x="1703" y="1207"/>
                    <a:pt x="1703" y="1036"/>
                  </a:cubicBezTo>
                  <a:lnTo>
                    <a:pt x="1703" y="311"/>
                  </a:lnTo>
                  <a:cubicBezTo>
                    <a:pt x="1703" y="139"/>
                    <a:pt x="1563" y="0"/>
                    <a:pt x="1394" y="0"/>
                  </a:cubicBezTo>
                  <a:lnTo>
                    <a:pt x="311" y="0"/>
                  </a:lnTo>
                  <a:cubicBezTo>
                    <a:pt x="139" y="0"/>
                    <a:pt x="0" y="139"/>
                    <a:pt x="0" y="311"/>
                  </a:cubicBezTo>
                  <a:lnTo>
                    <a:pt x="0" y="1036"/>
                  </a:lnTo>
                  <a:cubicBezTo>
                    <a:pt x="0" y="1207"/>
                    <a:pt x="139" y="1347"/>
                    <a:pt x="311" y="1347"/>
                  </a:cubicBez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4922280" y="5786640"/>
              <a:ext cx="533880" cy="879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84" h="2444">
                  <a:moveTo>
                    <a:pt x="1413" y="1374"/>
                  </a:moveTo>
                  <a:cubicBezTo>
                    <a:pt x="1419" y="1349"/>
                    <a:pt x="1588" y="759"/>
                    <a:pt x="1383" y="373"/>
                  </a:cubicBezTo>
                  <a:cubicBezTo>
                    <a:pt x="1379" y="368"/>
                    <a:pt x="1375" y="361"/>
                    <a:pt x="1371" y="356"/>
                  </a:cubicBezTo>
                  <a:cubicBezTo>
                    <a:pt x="1361" y="345"/>
                    <a:pt x="1135" y="96"/>
                    <a:pt x="832" y="4"/>
                  </a:cubicBezTo>
                  <a:cubicBezTo>
                    <a:pt x="812" y="-2"/>
                    <a:pt x="794" y="-1"/>
                    <a:pt x="774" y="7"/>
                  </a:cubicBezTo>
                  <a:cubicBezTo>
                    <a:pt x="764" y="11"/>
                    <a:pt x="502" y="121"/>
                    <a:pt x="487" y="593"/>
                  </a:cubicBezTo>
                  <a:cubicBezTo>
                    <a:pt x="486" y="633"/>
                    <a:pt x="510" y="668"/>
                    <a:pt x="549" y="678"/>
                  </a:cubicBezTo>
                  <a:lnTo>
                    <a:pt x="850" y="770"/>
                  </a:lnTo>
                  <a:cubicBezTo>
                    <a:pt x="887" y="848"/>
                    <a:pt x="978" y="1066"/>
                    <a:pt x="918" y="1263"/>
                  </a:cubicBezTo>
                  <a:lnTo>
                    <a:pt x="875" y="1403"/>
                  </a:lnTo>
                  <a:cubicBezTo>
                    <a:pt x="816" y="1601"/>
                    <a:pt x="618" y="1730"/>
                    <a:pt x="543" y="1774"/>
                  </a:cubicBezTo>
                  <a:lnTo>
                    <a:pt x="243" y="1681"/>
                  </a:lnTo>
                  <a:cubicBezTo>
                    <a:pt x="204" y="1670"/>
                    <a:pt x="165" y="1685"/>
                    <a:pt x="144" y="1718"/>
                  </a:cubicBezTo>
                  <a:cubicBezTo>
                    <a:pt x="-109" y="2118"/>
                    <a:pt x="47" y="2354"/>
                    <a:pt x="54" y="2365"/>
                  </a:cubicBezTo>
                  <a:cubicBezTo>
                    <a:pt x="65" y="2381"/>
                    <a:pt x="81" y="2392"/>
                    <a:pt x="101" y="2398"/>
                  </a:cubicBezTo>
                  <a:cubicBezTo>
                    <a:pt x="197" y="2428"/>
                    <a:pt x="306" y="2444"/>
                    <a:pt x="424" y="2444"/>
                  </a:cubicBezTo>
                  <a:cubicBezTo>
                    <a:pt x="600" y="2444"/>
                    <a:pt x="737" y="2410"/>
                    <a:pt x="744" y="2408"/>
                  </a:cubicBezTo>
                  <a:cubicBezTo>
                    <a:pt x="749" y="2407"/>
                    <a:pt x="757" y="2404"/>
                    <a:pt x="762" y="2401"/>
                  </a:cubicBezTo>
                  <a:cubicBezTo>
                    <a:pt x="1147" y="2196"/>
                    <a:pt x="1338" y="1613"/>
                    <a:pt x="1347" y="1588"/>
                  </a:cubicBezTo>
                  <a:lnTo>
                    <a:pt x="1347" y="1587"/>
                  </a:lnTo>
                  <a:lnTo>
                    <a:pt x="1412" y="1375"/>
                  </a:lnTo>
                  <a:cubicBezTo>
                    <a:pt x="1412" y="1374"/>
                    <a:pt x="1412" y="1374"/>
                    <a:pt x="1413" y="1374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2552760" y="6121080"/>
              <a:ext cx="719280" cy="73223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99" h="2035">
                  <a:moveTo>
                    <a:pt x="1500" y="0"/>
                  </a:moveTo>
                  <a:lnTo>
                    <a:pt x="499" y="0"/>
                  </a:lnTo>
                  <a:cubicBezTo>
                    <a:pt x="223" y="0"/>
                    <a:pt x="0" y="224"/>
                    <a:pt x="0" y="499"/>
                  </a:cubicBezTo>
                  <a:lnTo>
                    <a:pt x="0" y="1190"/>
                  </a:lnTo>
                  <a:cubicBezTo>
                    <a:pt x="0" y="1464"/>
                    <a:pt x="223" y="1689"/>
                    <a:pt x="499" y="1689"/>
                  </a:cubicBezTo>
                  <a:lnTo>
                    <a:pt x="799" y="1689"/>
                  </a:lnTo>
                  <a:lnTo>
                    <a:pt x="998" y="2035"/>
                  </a:lnTo>
                  <a:lnTo>
                    <a:pt x="1199" y="1689"/>
                  </a:lnTo>
                  <a:lnTo>
                    <a:pt x="1500" y="1689"/>
                  </a:lnTo>
                  <a:cubicBezTo>
                    <a:pt x="1774" y="1689"/>
                    <a:pt x="1999" y="1464"/>
                    <a:pt x="1999" y="1190"/>
                  </a:cubicBezTo>
                  <a:lnTo>
                    <a:pt x="1999" y="499"/>
                  </a:lnTo>
                  <a:cubicBezTo>
                    <a:pt x="1999" y="224"/>
                    <a:pt x="1774" y="0"/>
                    <a:pt x="1500" y="0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2729520" y="6245640"/>
              <a:ext cx="356760" cy="342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92" h="952">
                  <a:moveTo>
                    <a:pt x="570" y="46"/>
                  </a:moveTo>
                  <a:lnTo>
                    <a:pt x="660" y="225"/>
                  </a:lnTo>
                  <a:cubicBezTo>
                    <a:pt x="671" y="250"/>
                    <a:pt x="695" y="267"/>
                    <a:pt x="723" y="272"/>
                  </a:cubicBezTo>
                  <a:lnTo>
                    <a:pt x="919" y="300"/>
                  </a:lnTo>
                  <a:cubicBezTo>
                    <a:pt x="990" y="310"/>
                    <a:pt x="1016" y="395"/>
                    <a:pt x="966" y="443"/>
                  </a:cubicBezTo>
                  <a:lnTo>
                    <a:pt x="824" y="582"/>
                  </a:lnTo>
                  <a:cubicBezTo>
                    <a:pt x="804" y="602"/>
                    <a:pt x="795" y="629"/>
                    <a:pt x="799" y="657"/>
                  </a:cubicBezTo>
                  <a:lnTo>
                    <a:pt x="833" y="854"/>
                  </a:lnTo>
                  <a:cubicBezTo>
                    <a:pt x="845" y="922"/>
                    <a:pt x="773" y="975"/>
                    <a:pt x="711" y="943"/>
                  </a:cubicBezTo>
                  <a:lnTo>
                    <a:pt x="535" y="849"/>
                  </a:lnTo>
                  <a:cubicBezTo>
                    <a:pt x="510" y="836"/>
                    <a:pt x="481" y="836"/>
                    <a:pt x="456" y="849"/>
                  </a:cubicBezTo>
                  <a:lnTo>
                    <a:pt x="280" y="943"/>
                  </a:lnTo>
                  <a:cubicBezTo>
                    <a:pt x="219" y="975"/>
                    <a:pt x="147" y="922"/>
                    <a:pt x="159" y="854"/>
                  </a:cubicBezTo>
                  <a:lnTo>
                    <a:pt x="192" y="657"/>
                  </a:lnTo>
                  <a:cubicBezTo>
                    <a:pt x="197" y="629"/>
                    <a:pt x="188" y="602"/>
                    <a:pt x="168" y="582"/>
                  </a:cubicBezTo>
                  <a:lnTo>
                    <a:pt x="26" y="443"/>
                  </a:lnTo>
                  <a:cubicBezTo>
                    <a:pt x="-24" y="395"/>
                    <a:pt x="2" y="310"/>
                    <a:pt x="71" y="300"/>
                  </a:cubicBezTo>
                  <a:lnTo>
                    <a:pt x="269" y="272"/>
                  </a:lnTo>
                  <a:cubicBezTo>
                    <a:pt x="296" y="267"/>
                    <a:pt x="320" y="250"/>
                    <a:pt x="332" y="225"/>
                  </a:cubicBezTo>
                  <a:lnTo>
                    <a:pt x="421" y="46"/>
                  </a:lnTo>
                  <a:cubicBezTo>
                    <a:pt x="452" y="-15"/>
                    <a:pt x="540" y="-15"/>
                    <a:pt x="570" y="4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1494719" y="3338639"/>
              <a:ext cx="356400" cy="342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91" h="952">
                  <a:moveTo>
                    <a:pt x="570" y="47"/>
                  </a:moveTo>
                  <a:lnTo>
                    <a:pt x="660" y="226"/>
                  </a:lnTo>
                  <a:cubicBezTo>
                    <a:pt x="671" y="251"/>
                    <a:pt x="695" y="268"/>
                    <a:pt x="723" y="271"/>
                  </a:cubicBezTo>
                  <a:lnTo>
                    <a:pt x="919" y="300"/>
                  </a:lnTo>
                  <a:cubicBezTo>
                    <a:pt x="988" y="311"/>
                    <a:pt x="1016" y="396"/>
                    <a:pt x="966" y="444"/>
                  </a:cubicBezTo>
                  <a:lnTo>
                    <a:pt x="824" y="583"/>
                  </a:lnTo>
                  <a:cubicBezTo>
                    <a:pt x="804" y="602"/>
                    <a:pt x="795" y="630"/>
                    <a:pt x="799" y="658"/>
                  </a:cubicBezTo>
                  <a:lnTo>
                    <a:pt x="833" y="854"/>
                  </a:lnTo>
                  <a:cubicBezTo>
                    <a:pt x="845" y="923"/>
                    <a:pt x="773" y="975"/>
                    <a:pt x="711" y="942"/>
                  </a:cubicBezTo>
                  <a:lnTo>
                    <a:pt x="535" y="850"/>
                  </a:lnTo>
                  <a:cubicBezTo>
                    <a:pt x="510" y="837"/>
                    <a:pt x="481" y="837"/>
                    <a:pt x="456" y="850"/>
                  </a:cubicBezTo>
                  <a:lnTo>
                    <a:pt x="280" y="942"/>
                  </a:lnTo>
                  <a:cubicBezTo>
                    <a:pt x="219" y="975"/>
                    <a:pt x="145" y="923"/>
                    <a:pt x="159" y="854"/>
                  </a:cubicBezTo>
                  <a:lnTo>
                    <a:pt x="192" y="658"/>
                  </a:lnTo>
                  <a:cubicBezTo>
                    <a:pt x="197" y="630"/>
                    <a:pt x="188" y="602"/>
                    <a:pt x="168" y="583"/>
                  </a:cubicBezTo>
                  <a:lnTo>
                    <a:pt x="26" y="444"/>
                  </a:lnTo>
                  <a:cubicBezTo>
                    <a:pt x="-24" y="396"/>
                    <a:pt x="2" y="311"/>
                    <a:pt x="71" y="300"/>
                  </a:cubicBezTo>
                  <a:lnTo>
                    <a:pt x="269" y="271"/>
                  </a:lnTo>
                  <a:cubicBezTo>
                    <a:pt x="296" y="268"/>
                    <a:pt x="320" y="251"/>
                    <a:pt x="332" y="226"/>
                  </a:cubicBezTo>
                  <a:lnTo>
                    <a:pt x="420" y="47"/>
                  </a:lnTo>
                  <a:cubicBezTo>
                    <a:pt x="451" y="-16"/>
                    <a:pt x="540" y="-16"/>
                    <a:pt x="570" y="47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3427559" y="6606360"/>
              <a:ext cx="817200" cy="83195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71" h="2312">
                  <a:moveTo>
                    <a:pt x="1703" y="0"/>
                  </a:moveTo>
                  <a:lnTo>
                    <a:pt x="568" y="0"/>
                  </a:lnTo>
                  <a:cubicBezTo>
                    <a:pt x="256" y="0"/>
                    <a:pt x="0" y="256"/>
                    <a:pt x="0" y="568"/>
                  </a:cubicBezTo>
                  <a:lnTo>
                    <a:pt x="0" y="1351"/>
                  </a:lnTo>
                  <a:cubicBezTo>
                    <a:pt x="0" y="1663"/>
                    <a:pt x="256" y="1918"/>
                    <a:pt x="568" y="1918"/>
                  </a:cubicBezTo>
                  <a:lnTo>
                    <a:pt x="908" y="1918"/>
                  </a:lnTo>
                  <a:lnTo>
                    <a:pt x="1135" y="2312"/>
                  </a:lnTo>
                  <a:lnTo>
                    <a:pt x="1363" y="1918"/>
                  </a:lnTo>
                  <a:lnTo>
                    <a:pt x="1703" y="1918"/>
                  </a:lnTo>
                  <a:cubicBezTo>
                    <a:pt x="2016" y="1918"/>
                    <a:pt x="2271" y="1663"/>
                    <a:pt x="2271" y="1351"/>
                  </a:cubicBezTo>
                  <a:lnTo>
                    <a:pt x="2271" y="568"/>
                  </a:lnTo>
                  <a:cubicBezTo>
                    <a:pt x="2271" y="256"/>
                    <a:pt x="2016" y="0"/>
                    <a:pt x="1703" y="0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3722400" y="6820199"/>
              <a:ext cx="270360" cy="29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2" h="823">
                  <a:moveTo>
                    <a:pt x="678" y="285"/>
                  </a:moveTo>
                  <a:cubicBezTo>
                    <a:pt x="777" y="340"/>
                    <a:pt x="777" y="483"/>
                    <a:pt x="678" y="540"/>
                  </a:cubicBezTo>
                  <a:lnTo>
                    <a:pt x="450" y="672"/>
                  </a:lnTo>
                  <a:lnTo>
                    <a:pt x="221" y="803"/>
                  </a:lnTo>
                  <a:cubicBezTo>
                    <a:pt x="123" y="861"/>
                    <a:pt x="0" y="789"/>
                    <a:pt x="0" y="676"/>
                  </a:cubicBezTo>
                  <a:lnTo>
                    <a:pt x="0" y="412"/>
                  </a:lnTo>
                  <a:lnTo>
                    <a:pt x="0" y="147"/>
                  </a:lnTo>
                  <a:cubicBezTo>
                    <a:pt x="0" y="34"/>
                    <a:pt x="123" y="-36"/>
                    <a:pt x="221" y="20"/>
                  </a:cubicBezTo>
                  <a:lnTo>
                    <a:pt x="450" y="153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2068920" y="3168360"/>
              <a:ext cx="816480" cy="831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69" h="2311">
                  <a:moveTo>
                    <a:pt x="1702" y="0"/>
                  </a:moveTo>
                  <a:lnTo>
                    <a:pt x="567" y="0"/>
                  </a:lnTo>
                  <a:cubicBezTo>
                    <a:pt x="255" y="0"/>
                    <a:pt x="0" y="256"/>
                    <a:pt x="0" y="568"/>
                  </a:cubicBezTo>
                  <a:lnTo>
                    <a:pt x="0" y="1350"/>
                  </a:lnTo>
                  <a:cubicBezTo>
                    <a:pt x="0" y="1662"/>
                    <a:pt x="255" y="1919"/>
                    <a:pt x="567" y="1919"/>
                  </a:cubicBezTo>
                  <a:lnTo>
                    <a:pt x="907" y="1919"/>
                  </a:lnTo>
                  <a:lnTo>
                    <a:pt x="1134" y="2311"/>
                  </a:lnTo>
                  <a:lnTo>
                    <a:pt x="1361" y="1919"/>
                  </a:lnTo>
                  <a:lnTo>
                    <a:pt x="1702" y="1919"/>
                  </a:lnTo>
                  <a:cubicBezTo>
                    <a:pt x="2014" y="1919"/>
                    <a:pt x="2269" y="1662"/>
                    <a:pt x="2269" y="1350"/>
                  </a:cubicBezTo>
                  <a:lnTo>
                    <a:pt x="2269" y="568"/>
                  </a:lnTo>
                  <a:cubicBezTo>
                    <a:pt x="2269" y="256"/>
                    <a:pt x="2014" y="0"/>
                    <a:pt x="1702" y="0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4480920" y="6451560"/>
              <a:ext cx="295200" cy="294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21" h="820">
                  <a:moveTo>
                    <a:pt x="821" y="409"/>
                  </a:moveTo>
                  <a:cubicBezTo>
                    <a:pt x="821" y="636"/>
                    <a:pt x="638" y="820"/>
                    <a:pt x="411" y="820"/>
                  </a:cubicBezTo>
                  <a:cubicBezTo>
                    <a:pt x="184" y="820"/>
                    <a:pt x="0" y="636"/>
                    <a:pt x="0" y="409"/>
                  </a:cubicBezTo>
                  <a:cubicBezTo>
                    <a:pt x="0" y="182"/>
                    <a:pt x="184" y="0"/>
                    <a:pt x="411" y="0"/>
                  </a:cubicBezTo>
                  <a:cubicBezTo>
                    <a:pt x="638" y="0"/>
                    <a:pt x="821" y="182"/>
                    <a:pt x="821" y="409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4400280" y="6801120"/>
              <a:ext cx="457200" cy="153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1" h="428">
                  <a:moveTo>
                    <a:pt x="636" y="0"/>
                  </a:moveTo>
                  <a:cubicBezTo>
                    <a:pt x="354" y="0"/>
                    <a:pt x="113" y="113"/>
                    <a:pt x="16" y="271"/>
                  </a:cubicBezTo>
                  <a:cubicBezTo>
                    <a:pt x="-27" y="338"/>
                    <a:pt x="23" y="428"/>
                    <a:pt x="104" y="428"/>
                  </a:cubicBezTo>
                  <a:lnTo>
                    <a:pt x="1167" y="428"/>
                  </a:lnTo>
                  <a:cubicBezTo>
                    <a:pt x="1248" y="428"/>
                    <a:pt x="1298" y="338"/>
                    <a:pt x="1255" y="271"/>
                  </a:cubicBezTo>
                  <a:cubicBezTo>
                    <a:pt x="1158" y="113"/>
                    <a:pt x="917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5193720" y="3329639"/>
              <a:ext cx="192600" cy="192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6" h="535">
                  <a:moveTo>
                    <a:pt x="536" y="266"/>
                  </a:moveTo>
                  <a:cubicBezTo>
                    <a:pt x="536" y="414"/>
                    <a:pt x="416" y="535"/>
                    <a:pt x="268" y="535"/>
                  </a:cubicBezTo>
                  <a:cubicBezTo>
                    <a:pt x="120" y="535"/>
                    <a:pt x="0" y="414"/>
                    <a:pt x="0" y="266"/>
                  </a:cubicBezTo>
                  <a:cubicBezTo>
                    <a:pt x="0" y="120"/>
                    <a:pt x="120" y="0"/>
                    <a:pt x="268" y="0"/>
                  </a:cubicBezTo>
                  <a:cubicBezTo>
                    <a:pt x="416" y="0"/>
                    <a:pt x="536" y="120"/>
                    <a:pt x="536" y="26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141160" y="3557160"/>
              <a:ext cx="298080" cy="100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29" h="279">
                  <a:moveTo>
                    <a:pt x="414" y="0"/>
                  </a:moveTo>
                  <a:cubicBezTo>
                    <a:pt x="229" y="0"/>
                    <a:pt x="73" y="74"/>
                    <a:pt x="10" y="178"/>
                  </a:cubicBezTo>
                  <a:cubicBezTo>
                    <a:pt x="-18" y="222"/>
                    <a:pt x="14" y="279"/>
                    <a:pt x="67" y="279"/>
                  </a:cubicBezTo>
                  <a:lnTo>
                    <a:pt x="761" y="279"/>
                  </a:lnTo>
                  <a:cubicBezTo>
                    <a:pt x="814" y="279"/>
                    <a:pt x="846" y="222"/>
                    <a:pt x="818" y="178"/>
                  </a:cubicBezTo>
                  <a:cubicBezTo>
                    <a:pt x="755" y="74"/>
                    <a:pt x="59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4526280" y="3902040"/>
              <a:ext cx="826920" cy="544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98" h="1513">
                  <a:moveTo>
                    <a:pt x="1900" y="650"/>
                  </a:moveTo>
                  <a:cubicBezTo>
                    <a:pt x="1912" y="606"/>
                    <a:pt x="1920" y="560"/>
                    <a:pt x="1920" y="512"/>
                  </a:cubicBezTo>
                  <a:cubicBezTo>
                    <a:pt x="1920" y="229"/>
                    <a:pt x="1690" y="0"/>
                    <a:pt x="1406" y="0"/>
                  </a:cubicBezTo>
                  <a:cubicBezTo>
                    <a:pt x="1202" y="0"/>
                    <a:pt x="1026" y="118"/>
                    <a:pt x="942" y="291"/>
                  </a:cubicBezTo>
                  <a:cubicBezTo>
                    <a:pt x="888" y="260"/>
                    <a:pt x="825" y="243"/>
                    <a:pt x="758" y="243"/>
                  </a:cubicBezTo>
                  <a:cubicBezTo>
                    <a:pt x="549" y="243"/>
                    <a:pt x="380" y="411"/>
                    <a:pt x="380" y="621"/>
                  </a:cubicBezTo>
                  <a:cubicBezTo>
                    <a:pt x="380" y="631"/>
                    <a:pt x="380" y="641"/>
                    <a:pt x="381" y="651"/>
                  </a:cubicBezTo>
                  <a:cubicBezTo>
                    <a:pt x="167" y="678"/>
                    <a:pt x="0" y="859"/>
                    <a:pt x="0" y="1080"/>
                  </a:cubicBezTo>
                  <a:cubicBezTo>
                    <a:pt x="0" y="1318"/>
                    <a:pt x="196" y="1513"/>
                    <a:pt x="432" y="1513"/>
                  </a:cubicBezTo>
                  <a:lnTo>
                    <a:pt x="1866" y="1513"/>
                  </a:lnTo>
                  <a:cubicBezTo>
                    <a:pt x="2103" y="1513"/>
                    <a:pt x="2298" y="1318"/>
                    <a:pt x="2298" y="1080"/>
                  </a:cubicBezTo>
                  <a:cubicBezTo>
                    <a:pt x="2298" y="854"/>
                    <a:pt x="2122" y="668"/>
                    <a:pt x="1900" y="650"/>
                  </a:cubicBez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1662840" y="3858119"/>
              <a:ext cx="428040" cy="281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90" h="783">
                  <a:moveTo>
                    <a:pt x="983" y="337"/>
                  </a:moveTo>
                  <a:cubicBezTo>
                    <a:pt x="990" y="313"/>
                    <a:pt x="993" y="290"/>
                    <a:pt x="993" y="265"/>
                  </a:cubicBezTo>
                  <a:cubicBezTo>
                    <a:pt x="993" y="118"/>
                    <a:pt x="875" y="0"/>
                    <a:pt x="728" y="0"/>
                  </a:cubicBezTo>
                  <a:cubicBezTo>
                    <a:pt x="621" y="0"/>
                    <a:pt x="530" y="61"/>
                    <a:pt x="488" y="151"/>
                  </a:cubicBezTo>
                  <a:cubicBezTo>
                    <a:pt x="460" y="135"/>
                    <a:pt x="426" y="126"/>
                    <a:pt x="391" y="126"/>
                  </a:cubicBezTo>
                  <a:cubicBezTo>
                    <a:pt x="284" y="126"/>
                    <a:pt x="196" y="214"/>
                    <a:pt x="196" y="322"/>
                  </a:cubicBezTo>
                  <a:cubicBezTo>
                    <a:pt x="196" y="327"/>
                    <a:pt x="196" y="332"/>
                    <a:pt x="196" y="337"/>
                  </a:cubicBezTo>
                  <a:cubicBezTo>
                    <a:pt x="86" y="351"/>
                    <a:pt x="0" y="445"/>
                    <a:pt x="0" y="559"/>
                  </a:cubicBezTo>
                  <a:cubicBezTo>
                    <a:pt x="0" y="682"/>
                    <a:pt x="101" y="783"/>
                    <a:pt x="224" y="783"/>
                  </a:cubicBezTo>
                  <a:lnTo>
                    <a:pt x="965" y="783"/>
                  </a:lnTo>
                  <a:cubicBezTo>
                    <a:pt x="1088" y="783"/>
                    <a:pt x="1190" y="682"/>
                    <a:pt x="1190" y="559"/>
                  </a:cubicBezTo>
                  <a:cubicBezTo>
                    <a:pt x="1190" y="442"/>
                    <a:pt x="1098" y="345"/>
                    <a:pt x="983" y="337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5581800" y="4827600"/>
              <a:ext cx="719640" cy="73295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00" h="2037">
                  <a:moveTo>
                    <a:pt x="1499" y="0"/>
                  </a:moveTo>
                  <a:lnTo>
                    <a:pt x="500" y="0"/>
                  </a:lnTo>
                  <a:cubicBezTo>
                    <a:pt x="224" y="0"/>
                    <a:pt x="0" y="225"/>
                    <a:pt x="0" y="499"/>
                  </a:cubicBezTo>
                  <a:lnTo>
                    <a:pt x="0" y="1190"/>
                  </a:lnTo>
                  <a:cubicBezTo>
                    <a:pt x="0" y="1465"/>
                    <a:pt x="224" y="1689"/>
                    <a:pt x="500" y="1689"/>
                  </a:cubicBezTo>
                  <a:lnTo>
                    <a:pt x="800" y="1689"/>
                  </a:lnTo>
                  <a:lnTo>
                    <a:pt x="999" y="2037"/>
                  </a:lnTo>
                  <a:lnTo>
                    <a:pt x="1200" y="1689"/>
                  </a:lnTo>
                  <a:lnTo>
                    <a:pt x="1499" y="1689"/>
                  </a:lnTo>
                  <a:cubicBezTo>
                    <a:pt x="1775" y="1689"/>
                    <a:pt x="2000" y="1465"/>
                    <a:pt x="2000" y="1190"/>
                  </a:cubicBezTo>
                  <a:lnTo>
                    <a:pt x="2000" y="499"/>
                  </a:lnTo>
                  <a:cubicBezTo>
                    <a:pt x="2000" y="225"/>
                    <a:pt x="1775" y="0"/>
                    <a:pt x="1499" y="0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5748120" y="4933440"/>
              <a:ext cx="398880" cy="399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09" h="1111">
                  <a:moveTo>
                    <a:pt x="1109" y="495"/>
                  </a:moveTo>
                  <a:cubicBezTo>
                    <a:pt x="1109" y="560"/>
                    <a:pt x="1099" y="620"/>
                    <a:pt x="1077" y="674"/>
                  </a:cubicBezTo>
                  <a:cubicBezTo>
                    <a:pt x="1056" y="729"/>
                    <a:pt x="1027" y="771"/>
                    <a:pt x="989" y="802"/>
                  </a:cubicBezTo>
                  <a:cubicBezTo>
                    <a:pt x="951" y="833"/>
                    <a:pt x="906" y="847"/>
                    <a:pt x="857" y="847"/>
                  </a:cubicBezTo>
                  <a:cubicBezTo>
                    <a:pt x="823" y="847"/>
                    <a:pt x="794" y="840"/>
                    <a:pt x="767" y="824"/>
                  </a:cubicBezTo>
                  <a:cubicBezTo>
                    <a:pt x="741" y="808"/>
                    <a:pt x="724" y="785"/>
                    <a:pt x="712" y="759"/>
                  </a:cubicBezTo>
                  <a:lnTo>
                    <a:pt x="702" y="759"/>
                  </a:lnTo>
                  <a:cubicBezTo>
                    <a:pt x="652" y="818"/>
                    <a:pt x="590" y="847"/>
                    <a:pt x="514" y="847"/>
                  </a:cubicBezTo>
                  <a:cubicBezTo>
                    <a:pt x="435" y="847"/>
                    <a:pt x="371" y="824"/>
                    <a:pt x="325" y="776"/>
                  </a:cubicBezTo>
                  <a:cubicBezTo>
                    <a:pt x="278" y="727"/>
                    <a:pt x="256" y="661"/>
                    <a:pt x="256" y="578"/>
                  </a:cubicBezTo>
                  <a:cubicBezTo>
                    <a:pt x="256" y="482"/>
                    <a:pt x="286" y="405"/>
                    <a:pt x="347" y="346"/>
                  </a:cubicBezTo>
                  <a:cubicBezTo>
                    <a:pt x="407" y="288"/>
                    <a:pt x="486" y="258"/>
                    <a:pt x="585" y="258"/>
                  </a:cubicBezTo>
                  <a:cubicBezTo>
                    <a:pt x="624" y="258"/>
                    <a:pt x="666" y="263"/>
                    <a:pt x="713" y="270"/>
                  </a:cubicBezTo>
                  <a:cubicBezTo>
                    <a:pt x="760" y="277"/>
                    <a:pt x="798" y="286"/>
                    <a:pt x="829" y="296"/>
                  </a:cubicBezTo>
                  <a:lnTo>
                    <a:pt x="813" y="629"/>
                  </a:lnTo>
                  <a:cubicBezTo>
                    <a:pt x="813" y="692"/>
                    <a:pt x="830" y="722"/>
                    <a:pt x="864" y="722"/>
                  </a:cubicBezTo>
                  <a:cubicBezTo>
                    <a:pt x="893" y="722"/>
                    <a:pt x="917" y="702"/>
                    <a:pt x="935" y="659"/>
                  </a:cubicBezTo>
                  <a:cubicBezTo>
                    <a:pt x="951" y="617"/>
                    <a:pt x="960" y="561"/>
                    <a:pt x="960" y="494"/>
                  </a:cubicBezTo>
                  <a:cubicBezTo>
                    <a:pt x="960" y="421"/>
                    <a:pt x="945" y="356"/>
                    <a:pt x="914" y="301"/>
                  </a:cubicBezTo>
                  <a:cubicBezTo>
                    <a:pt x="883" y="245"/>
                    <a:pt x="841" y="203"/>
                    <a:pt x="787" y="171"/>
                  </a:cubicBezTo>
                  <a:cubicBezTo>
                    <a:pt x="731" y="142"/>
                    <a:pt x="668" y="128"/>
                    <a:pt x="598" y="128"/>
                  </a:cubicBezTo>
                  <a:cubicBezTo>
                    <a:pt x="507" y="128"/>
                    <a:pt x="427" y="147"/>
                    <a:pt x="360" y="185"/>
                  </a:cubicBezTo>
                  <a:cubicBezTo>
                    <a:pt x="292" y="221"/>
                    <a:pt x="240" y="277"/>
                    <a:pt x="203" y="347"/>
                  </a:cubicBezTo>
                  <a:cubicBezTo>
                    <a:pt x="169" y="418"/>
                    <a:pt x="151" y="500"/>
                    <a:pt x="151" y="592"/>
                  </a:cubicBezTo>
                  <a:cubicBezTo>
                    <a:pt x="151" y="718"/>
                    <a:pt x="184" y="814"/>
                    <a:pt x="250" y="881"/>
                  </a:cubicBezTo>
                  <a:cubicBezTo>
                    <a:pt x="317" y="947"/>
                    <a:pt x="414" y="981"/>
                    <a:pt x="540" y="981"/>
                  </a:cubicBezTo>
                  <a:cubicBezTo>
                    <a:pt x="589" y="981"/>
                    <a:pt x="641" y="974"/>
                    <a:pt x="699" y="965"/>
                  </a:cubicBezTo>
                  <a:cubicBezTo>
                    <a:pt x="757" y="954"/>
                    <a:pt x="813" y="938"/>
                    <a:pt x="868" y="918"/>
                  </a:cubicBezTo>
                  <a:lnTo>
                    <a:pt x="868" y="1048"/>
                  </a:lnTo>
                  <a:cubicBezTo>
                    <a:pt x="772" y="1089"/>
                    <a:pt x="665" y="1111"/>
                    <a:pt x="546" y="1111"/>
                  </a:cubicBezTo>
                  <a:cubicBezTo>
                    <a:pt x="375" y="1111"/>
                    <a:pt x="240" y="1066"/>
                    <a:pt x="144" y="974"/>
                  </a:cubicBezTo>
                  <a:cubicBezTo>
                    <a:pt x="48" y="884"/>
                    <a:pt x="0" y="758"/>
                    <a:pt x="0" y="596"/>
                  </a:cubicBezTo>
                  <a:cubicBezTo>
                    <a:pt x="0" y="485"/>
                    <a:pt x="25" y="384"/>
                    <a:pt x="73" y="293"/>
                  </a:cubicBezTo>
                  <a:cubicBezTo>
                    <a:pt x="123" y="201"/>
                    <a:pt x="191" y="129"/>
                    <a:pt x="283" y="78"/>
                  </a:cubicBezTo>
                  <a:cubicBezTo>
                    <a:pt x="373" y="27"/>
                    <a:pt x="479" y="0"/>
                    <a:pt x="596" y="0"/>
                  </a:cubicBezTo>
                  <a:cubicBezTo>
                    <a:pt x="696" y="0"/>
                    <a:pt x="785" y="21"/>
                    <a:pt x="863" y="61"/>
                  </a:cubicBezTo>
                  <a:cubicBezTo>
                    <a:pt x="942" y="102"/>
                    <a:pt x="1002" y="160"/>
                    <a:pt x="1044" y="234"/>
                  </a:cubicBezTo>
                  <a:cubicBezTo>
                    <a:pt x="1087" y="309"/>
                    <a:pt x="1109" y="397"/>
                    <a:pt x="1109" y="495"/>
                  </a:cubicBezTo>
                  <a:close/>
                  <a:moveTo>
                    <a:pt x="413" y="581"/>
                  </a:moveTo>
                  <a:cubicBezTo>
                    <a:pt x="413" y="676"/>
                    <a:pt x="452" y="722"/>
                    <a:pt x="530" y="722"/>
                  </a:cubicBezTo>
                  <a:cubicBezTo>
                    <a:pt x="571" y="722"/>
                    <a:pt x="602" y="709"/>
                    <a:pt x="623" y="680"/>
                  </a:cubicBezTo>
                  <a:cubicBezTo>
                    <a:pt x="644" y="651"/>
                    <a:pt x="658" y="604"/>
                    <a:pt x="662" y="540"/>
                  </a:cubicBezTo>
                  <a:lnTo>
                    <a:pt x="671" y="390"/>
                  </a:lnTo>
                  <a:cubicBezTo>
                    <a:pt x="648" y="384"/>
                    <a:pt x="621" y="383"/>
                    <a:pt x="593" y="383"/>
                  </a:cubicBezTo>
                  <a:cubicBezTo>
                    <a:pt x="536" y="383"/>
                    <a:pt x="492" y="401"/>
                    <a:pt x="460" y="435"/>
                  </a:cubicBezTo>
                  <a:cubicBezTo>
                    <a:pt x="429" y="471"/>
                    <a:pt x="413" y="519"/>
                    <a:pt x="413" y="58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3054600" y="3845880"/>
              <a:ext cx="1186560" cy="120815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7" h="3357">
                  <a:moveTo>
                    <a:pt x="1750" y="0"/>
                  </a:moveTo>
                  <a:lnTo>
                    <a:pt x="825" y="0"/>
                  </a:lnTo>
                  <a:cubicBezTo>
                    <a:pt x="371" y="0"/>
                    <a:pt x="0" y="371"/>
                    <a:pt x="0" y="825"/>
                  </a:cubicBezTo>
                  <a:lnTo>
                    <a:pt x="0" y="1960"/>
                  </a:lnTo>
                  <a:cubicBezTo>
                    <a:pt x="0" y="2414"/>
                    <a:pt x="371" y="2785"/>
                    <a:pt x="825" y="2785"/>
                  </a:cubicBezTo>
                  <a:lnTo>
                    <a:pt x="1319" y="2785"/>
                  </a:lnTo>
                  <a:lnTo>
                    <a:pt x="1649" y="3357"/>
                  </a:lnTo>
                  <a:lnTo>
                    <a:pt x="1978" y="2785"/>
                  </a:lnTo>
                  <a:lnTo>
                    <a:pt x="2473" y="2785"/>
                  </a:lnTo>
                  <a:cubicBezTo>
                    <a:pt x="2926" y="2785"/>
                    <a:pt x="3297" y="2414"/>
                    <a:pt x="3297" y="1960"/>
                  </a:cubicBezTo>
                  <a:lnTo>
                    <a:pt x="3297" y="1006"/>
                  </a:lnTo>
                  <a:cubicBezTo>
                    <a:pt x="3174" y="1052"/>
                    <a:pt x="3041" y="1077"/>
                    <a:pt x="2901" y="1077"/>
                  </a:cubicBezTo>
                  <a:cubicBezTo>
                    <a:pt x="2290" y="1077"/>
                    <a:pt x="1790" y="601"/>
                    <a:pt x="1750" y="0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3789719" y="3497400"/>
              <a:ext cx="636480" cy="636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69" h="1768">
                  <a:moveTo>
                    <a:pt x="1769" y="883"/>
                  </a:moveTo>
                  <a:cubicBezTo>
                    <a:pt x="1769" y="1372"/>
                    <a:pt x="1373" y="1768"/>
                    <a:pt x="886" y="1768"/>
                  </a:cubicBezTo>
                  <a:cubicBezTo>
                    <a:pt x="396" y="1768"/>
                    <a:pt x="0" y="1372"/>
                    <a:pt x="0" y="883"/>
                  </a:cubicBezTo>
                  <a:cubicBezTo>
                    <a:pt x="0" y="395"/>
                    <a:pt x="396" y="0"/>
                    <a:pt x="886" y="0"/>
                  </a:cubicBezTo>
                  <a:cubicBezTo>
                    <a:pt x="1373" y="0"/>
                    <a:pt x="1769" y="395"/>
                    <a:pt x="1769" y="883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3914280" y="3623400"/>
              <a:ext cx="390240" cy="387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85" h="1078">
                  <a:moveTo>
                    <a:pt x="896" y="813"/>
                  </a:moveTo>
                  <a:cubicBezTo>
                    <a:pt x="846" y="787"/>
                    <a:pt x="796" y="767"/>
                    <a:pt x="751" y="753"/>
                  </a:cubicBezTo>
                  <a:cubicBezTo>
                    <a:pt x="770" y="689"/>
                    <a:pt x="779" y="627"/>
                    <a:pt x="782" y="569"/>
                  </a:cubicBezTo>
                  <a:lnTo>
                    <a:pt x="988" y="569"/>
                  </a:lnTo>
                  <a:cubicBezTo>
                    <a:pt x="982" y="662"/>
                    <a:pt x="949" y="745"/>
                    <a:pt x="896" y="813"/>
                  </a:cubicBezTo>
                  <a:close/>
                  <a:moveTo>
                    <a:pt x="654" y="971"/>
                  </a:moveTo>
                  <a:cubicBezTo>
                    <a:pt x="686" y="916"/>
                    <a:pt x="711" y="863"/>
                    <a:pt x="731" y="812"/>
                  </a:cubicBezTo>
                  <a:cubicBezTo>
                    <a:pt x="771" y="825"/>
                    <a:pt x="812" y="841"/>
                    <a:pt x="852" y="860"/>
                  </a:cubicBezTo>
                  <a:cubicBezTo>
                    <a:pt x="798" y="913"/>
                    <a:pt x="729" y="952"/>
                    <a:pt x="654" y="971"/>
                  </a:cubicBezTo>
                  <a:close/>
                  <a:moveTo>
                    <a:pt x="577" y="782"/>
                  </a:moveTo>
                  <a:cubicBezTo>
                    <a:pt x="609" y="785"/>
                    <a:pt x="640" y="790"/>
                    <a:pt x="672" y="795"/>
                  </a:cubicBezTo>
                  <a:cubicBezTo>
                    <a:pt x="648" y="857"/>
                    <a:pt x="616" y="917"/>
                    <a:pt x="577" y="977"/>
                  </a:cubicBezTo>
                  <a:close/>
                  <a:moveTo>
                    <a:pt x="508" y="287"/>
                  </a:moveTo>
                  <a:cubicBezTo>
                    <a:pt x="477" y="286"/>
                    <a:pt x="446" y="281"/>
                    <a:pt x="416" y="275"/>
                  </a:cubicBezTo>
                  <a:cubicBezTo>
                    <a:pt x="447" y="198"/>
                    <a:pt x="485" y="140"/>
                    <a:pt x="508" y="111"/>
                  </a:cubicBezTo>
                  <a:close/>
                  <a:moveTo>
                    <a:pt x="508" y="508"/>
                  </a:moveTo>
                  <a:lnTo>
                    <a:pt x="364" y="508"/>
                  </a:lnTo>
                  <a:cubicBezTo>
                    <a:pt x="366" y="457"/>
                    <a:pt x="375" y="405"/>
                    <a:pt x="389" y="354"/>
                  </a:cubicBezTo>
                  <a:cubicBezTo>
                    <a:pt x="391" y="347"/>
                    <a:pt x="392" y="341"/>
                    <a:pt x="395" y="334"/>
                  </a:cubicBezTo>
                  <a:cubicBezTo>
                    <a:pt x="429" y="341"/>
                    <a:pt x="467" y="347"/>
                    <a:pt x="508" y="349"/>
                  </a:cubicBezTo>
                  <a:close/>
                  <a:moveTo>
                    <a:pt x="508" y="722"/>
                  </a:moveTo>
                  <a:cubicBezTo>
                    <a:pt x="471" y="724"/>
                    <a:pt x="433" y="729"/>
                    <a:pt x="393" y="738"/>
                  </a:cubicBezTo>
                  <a:cubicBezTo>
                    <a:pt x="376" y="682"/>
                    <a:pt x="367" y="627"/>
                    <a:pt x="364" y="569"/>
                  </a:cubicBezTo>
                  <a:lnTo>
                    <a:pt x="508" y="569"/>
                  </a:lnTo>
                  <a:close/>
                  <a:moveTo>
                    <a:pt x="508" y="977"/>
                  </a:moveTo>
                  <a:cubicBezTo>
                    <a:pt x="468" y="917"/>
                    <a:pt x="436" y="857"/>
                    <a:pt x="413" y="795"/>
                  </a:cubicBezTo>
                  <a:cubicBezTo>
                    <a:pt x="445" y="790"/>
                    <a:pt x="477" y="785"/>
                    <a:pt x="508" y="782"/>
                  </a:cubicBezTo>
                  <a:close/>
                  <a:moveTo>
                    <a:pt x="232" y="860"/>
                  </a:moveTo>
                  <a:cubicBezTo>
                    <a:pt x="272" y="841"/>
                    <a:pt x="313" y="825"/>
                    <a:pt x="354" y="812"/>
                  </a:cubicBezTo>
                  <a:cubicBezTo>
                    <a:pt x="373" y="863"/>
                    <a:pt x="398" y="916"/>
                    <a:pt x="431" y="971"/>
                  </a:cubicBezTo>
                  <a:cubicBezTo>
                    <a:pt x="355" y="952"/>
                    <a:pt x="287" y="913"/>
                    <a:pt x="232" y="860"/>
                  </a:cubicBezTo>
                  <a:close/>
                  <a:moveTo>
                    <a:pt x="96" y="569"/>
                  </a:moveTo>
                  <a:lnTo>
                    <a:pt x="303" y="569"/>
                  </a:lnTo>
                  <a:cubicBezTo>
                    <a:pt x="305" y="627"/>
                    <a:pt x="316" y="689"/>
                    <a:pt x="335" y="753"/>
                  </a:cubicBezTo>
                  <a:cubicBezTo>
                    <a:pt x="288" y="767"/>
                    <a:pt x="240" y="787"/>
                    <a:pt x="190" y="813"/>
                  </a:cubicBezTo>
                  <a:cubicBezTo>
                    <a:pt x="136" y="745"/>
                    <a:pt x="102" y="662"/>
                    <a:pt x="96" y="569"/>
                  </a:cubicBezTo>
                  <a:close/>
                  <a:moveTo>
                    <a:pt x="193" y="261"/>
                  </a:moveTo>
                  <a:cubicBezTo>
                    <a:pt x="225" y="278"/>
                    <a:pt x="272" y="302"/>
                    <a:pt x="335" y="319"/>
                  </a:cubicBezTo>
                  <a:cubicBezTo>
                    <a:pt x="333" y="325"/>
                    <a:pt x="332" y="329"/>
                    <a:pt x="330" y="335"/>
                  </a:cubicBezTo>
                  <a:cubicBezTo>
                    <a:pt x="316" y="385"/>
                    <a:pt x="305" y="443"/>
                    <a:pt x="303" y="508"/>
                  </a:cubicBezTo>
                  <a:lnTo>
                    <a:pt x="96" y="508"/>
                  </a:lnTo>
                  <a:cubicBezTo>
                    <a:pt x="102" y="416"/>
                    <a:pt x="137" y="329"/>
                    <a:pt x="193" y="261"/>
                  </a:cubicBezTo>
                  <a:close/>
                  <a:moveTo>
                    <a:pt x="434" y="108"/>
                  </a:moveTo>
                  <a:cubicBezTo>
                    <a:pt x="411" y="143"/>
                    <a:pt x="380" y="196"/>
                    <a:pt x="355" y="261"/>
                  </a:cubicBezTo>
                  <a:cubicBezTo>
                    <a:pt x="305" y="246"/>
                    <a:pt x="265" y="228"/>
                    <a:pt x="237" y="214"/>
                  </a:cubicBezTo>
                  <a:cubicBezTo>
                    <a:pt x="292" y="162"/>
                    <a:pt x="359" y="126"/>
                    <a:pt x="434" y="108"/>
                  </a:cubicBezTo>
                  <a:close/>
                  <a:moveTo>
                    <a:pt x="577" y="569"/>
                  </a:moveTo>
                  <a:lnTo>
                    <a:pt x="720" y="569"/>
                  </a:lnTo>
                  <a:cubicBezTo>
                    <a:pt x="717" y="627"/>
                    <a:pt x="708" y="682"/>
                    <a:pt x="691" y="738"/>
                  </a:cubicBezTo>
                  <a:cubicBezTo>
                    <a:pt x="652" y="729"/>
                    <a:pt x="614" y="724"/>
                    <a:pt x="577" y="722"/>
                  </a:cubicBezTo>
                  <a:close/>
                  <a:moveTo>
                    <a:pt x="577" y="349"/>
                  </a:moveTo>
                  <a:cubicBezTo>
                    <a:pt x="619" y="347"/>
                    <a:pt x="657" y="341"/>
                    <a:pt x="691" y="334"/>
                  </a:cubicBezTo>
                  <a:cubicBezTo>
                    <a:pt x="692" y="341"/>
                    <a:pt x="694" y="347"/>
                    <a:pt x="697" y="354"/>
                  </a:cubicBezTo>
                  <a:cubicBezTo>
                    <a:pt x="710" y="405"/>
                    <a:pt x="719" y="457"/>
                    <a:pt x="720" y="508"/>
                  </a:cubicBezTo>
                  <a:lnTo>
                    <a:pt x="577" y="508"/>
                  </a:lnTo>
                  <a:close/>
                  <a:moveTo>
                    <a:pt x="577" y="111"/>
                  </a:moveTo>
                  <a:cubicBezTo>
                    <a:pt x="598" y="140"/>
                    <a:pt x="638" y="198"/>
                    <a:pt x="669" y="275"/>
                  </a:cubicBezTo>
                  <a:cubicBezTo>
                    <a:pt x="638" y="281"/>
                    <a:pt x="607" y="286"/>
                    <a:pt x="577" y="287"/>
                  </a:cubicBezTo>
                  <a:close/>
                  <a:moveTo>
                    <a:pt x="848" y="214"/>
                  </a:moveTo>
                  <a:cubicBezTo>
                    <a:pt x="820" y="228"/>
                    <a:pt x="779" y="246"/>
                    <a:pt x="731" y="261"/>
                  </a:cubicBezTo>
                  <a:cubicBezTo>
                    <a:pt x="704" y="196"/>
                    <a:pt x="674" y="143"/>
                    <a:pt x="650" y="108"/>
                  </a:cubicBezTo>
                  <a:cubicBezTo>
                    <a:pt x="724" y="126"/>
                    <a:pt x="794" y="162"/>
                    <a:pt x="848" y="214"/>
                  </a:cubicBezTo>
                  <a:close/>
                  <a:moveTo>
                    <a:pt x="988" y="508"/>
                  </a:moveTo>
                  <a:lnTo>
                    <a:pt x="782" y="508"/>
                  </a:lnTo>
                  <a:cubicBezTo>
                    <a:pt x="780" y="443"/>
                    <a:pt x="769" y="385"/>
                    <a:pt x="755" y="335"/>
                  </a:cubicBezTo>
                  <a:cubicBezTo>
                    <a:pt x="754" y="329"/>
                    <a:pt x="753" y="325"/>
                    <a:pt x="751" y="319"/>
                  </a:cubicBezTo>
                  <a:cubicBezTo>
                    <a:pt x="812" y="302"/>
                    <a:pt x="861" y="278"/>
                    <a:pt x="892" y="261"/>
                  </a:cubicBezTo>
                  <a:cubicBezTo>
                    <a:pt x="947" y="329"/>
                    <a:pt x="982" y="416"/>
                    <a:pt x="988" y="508"/>
                  </a:cubicBezTo>
                  <a:close/>
                  <a:moveTo>
                    <a:pt x="546" y="0"/>
                  </a:moveTo>
                  <a:cubicBezTo>
                    <a:pt x="544" y="0"/>
                    <a:pt x="543" y="0"/>
                    <a:pt x="543" y="0"/>
                  </a:cubicBezTo>
                  <a:cubicBezTo>
                    <a:pt x="542" y="0"/>
                    <a:pt x="540" y="0"/>
                    <a:pt x="539" y="0"/>
                  </a:cubicBezTo>
                  <a:cubicBezTo>
                    <a:pt x="241" y="0"/>
                    <a:pt x="0" y="243"/>
                    <a:pt x="0" y="539"/>
                  </a:cubicBezTo>
                  <a:cubicBezTo>
                    <a:pt x="0" y="837"/>
                    <a:pt x="241" y="1078"/>
                    <a:pt x="539" y="1078"/>
                  </a:cubicBezTo>
                  <a:cubicBezTo>
                    <a:pt x="540" y="1078"/>
                    <a:pt x="542" y="1078"/>
                    <a:pt x="543" y="1078"/>
                  </a:cubicBezTo>
                  <a:cubicBezTo>
                    <a:pt x="543" y="1078"/>
                    <a:pt x="544" y="1078"/>
                    <a:pt x="546" y="1078"/>
                  </a:cubicBezTo>
                  <a:cubicBezTo>
                    <a:pt x="843" y="1078"/>
                    <a:pt x="1085" y="837"/>
                    <a:pt x="1085" y="539"/>
                  </a:cubicBezTo>
                  <a:cubicBezTo>
                    <a:pt x="1085" y="243"/>
                    <a:pt x="843" y="0"/>
                    <a:pt x="546" y="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3425039" y="4297320"/>
              <a:ext cx="323280" cy="323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9" h="900">
                  <a:moveTo>
                    <a:pt x="656" y="778"/>
                  </a:moveTo>
                  <a:cubicBezTo>
                    <a:pt x="656" y="845"/>
                    <a:pt x="710" y="900"/>
                    <a:pt x="777" y="900"/>
                  </a:cubicBezTo>
                  <a:cubicBezTo>
                    <a:pt x="845" y="900"/>
                    <a:pt x="899" y="845"/>
                    <a:pt x="899" y="778"/>
                  </a:cubicBezTo>
                  <a:cubicBezTo>
                    <a:pt x="899" y="349"/>
                    <a:pt x="550" y="0"/>
                    <a:pt x="121" y="0"/>
                  </a:cubicBezTo>
                  <a:cubicBezTo>
                    <a:pt x="54" y="0"/>
                    <a:pt x="0" y="54"/>
                    <a:pt x="0" y="122"/>
                  </a:cubicBezTo>
                  <a:cubicBezTo>
                    <a:pt x="0" y="189"/>
                    <a:pt x="54" y="243"/>
                    <a:pt x="121" y="243"/>
                  </a:cubicBezTo>
                  <a:cubicBezTo>
                    <a:pt x="416" y="243"/>
                    <a:pt x="656" y="484"/>
                    <a:pt x="656" y="77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3425039" y="4121640"/>
              <a:ext cx="498960" cy="499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7" h="1388">
                  <a:moveTo>
                    <a:pt x="1265" y="1388"/>
                  </a:moveTo>
                  <a:cubicBezTo>
                    <a:pt x="1333" y="1388"/>
                    <a:pt x="1387" y="1333"/>
                    <a:pt x="1387" y="1266"/>
                  </a:cubicBezTo>
                  <a:cubicBezTo>
                    <a:pt x="1387" y="569"/>
                    <a:pt x="819" y="0"/>
                    <a:pt x="121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685" y="244"/>
                    <a:pt x="1144" y="702"/>
                    <a:pt x="1144" y="1266"/>
                  </a:cubicBezTo>
                  <a:cubicBezTo>
                    <a:pt x="1144" y="1333"/>
                    <a:pt x="1198" y="1388"/>
                    <a:pt x="1265" y="138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3413160" y="4463280"/>
              <a:ext cx="172800" cy="172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1" h="480">
                  <a:moveTo>
                    <a:pt x="0" y="240"/>
                  </a:moveTo>
                  <a:cubicBezTo>
                    <a:pt x="0" y="371"/>
                    <a:pt x="109" y="480"/>
                    <a:pt x="241" y="480"/>
                  </a:cubicBezTo>
                  <a:cubicBezTo>
                    <a:pt x="374" y="480"/>
                    <a:pt x="481" y="371"/>
                    <a:pt x="481" y="240"/>
                  </a:cubicBezTo>
                  <a:cubicBezTo>
                    <a:pt x="481" y="106"/>
                    <a:pt x="374" y="0"/>
                    <a:pt x="241" y="0"/>
                  </a:cubicBezTo>
                  <a:cubicBezTo>
                    <a:pt x="109" y="0"/>
                    <a:pt x="0" y="106"/>
                    <a:pt x="0" y="24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2999880" y="3650759"/>
              <a:ext cx="427680" cy="384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89" h="1069">
                  <a:moveTo>
                    <a:pt x="971" y="1069"/>
                  </a:moveTo>
                  <a:lnTo>
                    <a:pt x="218" y="1069"/>
                  </a:lnTo>
                  <a:cubicBezTo>
                    <a:pt x="98" y="1069"/>
                    <a:pt x="0" y="971"/>
                    <a:pt x="0" y="853"/>
                  </a:cubicBezTo>
                  <a:lnTo>
                    <a:pt x="0" y="218"/>
                  </a:lnTo>
                  <a:cubicBezTo>
                    <a:pt x="0" y="98"/>
                    <a:pt x="98" y="0"/>
                    <a:pt x="218" y="0"/>
                  </a:cubicBezTo>
                  <a:lnTo>
                    <a:pt x="971" y="0"/>
                  </a:lnTo>
                  <a:cubicBezTo>
                    <a:pt x="1091" y="0"/>
                    <a:pt x="1189" y="98"/>
                    <a:pt x="1189" y="218"/>
                  </a:cubicBezTo>
                  <a:lnTo>
                    <a:pt x="1189" y="853"/>
                  </a:lnTo>
                  <a:cubicBezTo>
                    <a:pt x="1189" y="971"/>
                    <a:pt x="1091" y="1069"/>
                    <a:pt x="971" y="1069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2376720" y="3409920"/>
              <a:ext cx="63000" cy="21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6" h="585">
                  <a:moveTo>
                    <a:pt x="0" y="501"/>
                  </a:moveTo>
                  <a:cubicBezTo>
                    <a:pt x="0" y="471"/>
                    <a:pt x="7" y="451"/>
                    <a:pt x="23" y="436"/>
                  </a:cubicBezTo>
                  <a:cubicBezTo>
                    <a:pt x="39" y="421"/>
                    <a:pt x="61" y="414"/>
                    <a:pt x="88" y="414"/>
                  </a:cubicBezTo>
                  <a:cubicBezTo>
                    <a:pt x="116" y="414"/>
                    <a:pt x="138" y="421"/>
                    <a:pt x="154" y="436"/>
                  </a:cubicBezTo>
                  <a:cubicBezTo>
                    <a:pt x="169" y="451"/>
                    <a:pt x="176" y="472"/>
                    <a:pt x="176" y="501"/>
                  </a:cubicBezTo>
                  <a:cubicBezTo>
                    <a:pt x="176" y="527"/>
                    <a:pt x="169" y="547"/>
                    <a:pt x="153" y="562"/>
                  </a:cubicBezTo>
                  <a:cubicBezTo>
                    <a:pt x="138" y="578"/>
                    <a:pt x="116" y="585"/>
                    <a:pt x="88" y="585"/>
                  </a:cubicBezTo>
                  <a:cubicBezTo>
                    <a:pt x="61" y="585"/>
                    <a:pt x="39" y="578"/>
                    <a:pt x="24" y="564"/>
                  </a:cubicBezTo>
                  <a:cubicBezTo>
                    <a:pt x="7" y="547"/>
                    <a:pt x="0" y="527"/>
                    <a:pt x="0" y="501"/>
                  </a:cubicBezTo>
                  <a:close/>
                  <a:moveTo>
                    <a:pt x="0" y="84"/>
                  </a:moveTo>
                  <a:cubicBezTo>
                    <a:pt x="0" y="56"/>
                    <a:pt x="7" y="36"/>
                    <a:pt x="23" y="21"/>
                  </a:cubicBezTo>
                  <a:cubicBezTo>
                    <a:pt x="39" y="6"/>
                    <a:pt x="61" y="0"/>
                    <a:pt x="88" y="0"/>
                  </a:cubicBezTo>
                  <a:cubicBezTo>
                    <a:pt x="116" y="0"/>
                    <a:pt x="138" y="6"/>
                    <a:pt x="154" y="21"/>
                  </a:cubicBezTo>
                  <a:cubicBezTo>
                    <a:pt x="169" y="36"/>
                    <a:pt x="176" y="58"/>
                    <a:pt x="176" y="84"/>
                  </a:cubicBezTo>
                  <a:cubicBezTo>
                    <a:pt x="176" y="112"/>
                    <a:pt x="169" y="132"/>
                    <a:pt x="153" y="147"/>
                  </a:cubicBezTo>
                  <a:cubicBezTo>
                    <a:pt x="138" y="162"/>
                    <a:pt x="116" y="171"/>
                    <a:pt x="88" y="171"/>
                  </a:cubicBezTo>
                  <a:cubicBezTo>
                    <a:pt x="61" y="171"/>
                    <a:pt x="39" y="164"/>
                    <a:pt x="24" y="147"/>
                  </a:cubicBezTo>
                  <a:cubicBezTo>
                    <a:pt x="7" y="132"/>
                    <a:pt x="0" y="112"/>
                    <a:pt x="0" y="8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2472480" y="3351240"/>
              <a:ext cx="99360" cy="322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7" h="898">
                  <a:moveTo>
                    <a:pt x="277" y="453"/>
                  </a:moveTo>
                  <a:cubicBezTo>
                    <a:pt x="277" y="540"/>
                    <a:pt x="263" y="622"/>
                    <a:pt x="238" y="698"/>
                  </a:cubicBezTo>
                  <a:cubicBezTo>
                    <a:pt x="212" y="774"/>
                    <a:pt x="174" y="841"/>
                    <a:pt x="126" y="898"/>
                  </a:cubicBezTo>
                  <a:lnTo>
                    <a:pt x="1" y="898"/>
                  </a:lnTo>
                  <a:cubicBezTo>
                    <a:pt x="47" y="836"/>
                    <a:pt x="81" y="768"/>
                    <a:pt x="106" y="690"/>
                  </a:cubicBezTo>
                  <a:cubicBezTo>
                    <a:pt x="130" y="614"/>
                    <a:pt x="143" y="534"/>
                    <a:pt x="143" y="453"/>
                  </a:cubicBezTo>
                  <a:cubicBezTo>
                    <a:pt x="143" y="370"/>
                    <a:pt x="131" y="290"/>
                    <a:pt x="106" y="214"/>
                  </a:cubicBezTo>
                  <a:cubicBezTo>
                    <a:pt x="83" y="136"/>
                    <a:pt x="47" y="64"/>
                    <a:pt x="0" y="0"/>
                  </a:cubicBezTo>
                  <a:lnTo>
                    <a:pt x="126" y="0"/>
                  </a:lnTo>
                  <a:cubicBezTo>
                    <a:pt x="175" y="58"/>
                    <a:pt x="212" y="127"/>
                    <a:pt x="238" y="205"/>
                  </a:cubicBezTo>
                  <a:cubicBezTo>
                    <a:pt x="263" y="282"/>
                    <a:pt x="277" y="365"/>
                    <a:pt x="277" y="453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2982960" y="3178080"/>
              <a:ext cx="1092959" cy="276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37" h="770">
                  <a:moveTo>
                    <a:pt x="3037" y="770"/>
                  </a:moveTo>
                  <a:lnTo>
                    <a:pt x="0" y="770"/>
                  </a:lnTo>
                  <a:lnTo>
                    <a:pt x="0" y="0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CEEE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2982960" y="3178080"/>
              <a:ext cx="262440" cy="276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30" h="770">
                  <a:moveTo>
                    <a:pt x="730" y="770"/>
                  </a:moveTo>
                  <a:lnTo>
                    <a:pt x="0" y="770"/>
                  </a:lnTo>
                  <a:lnTo>
                    <a:pt x="0" y="0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3035520" y="3230280"/>
              <a:ext cx="160200" cy="182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6" h="509">
                  <a:moveTo>
                    <a:pt x="81" y="210"/>
                  </a:moveTo>
                  <a:cubicBezTo>
                    <a:pt x="81" y="139"/>
                    <a:pt x="138" y="83"/>
                    <a:pt x="208" y="83"/>
                  </a:cubicBezTo>
                  <a:cubicBezTo>
                    <a:pt x="280" y="83"/>
                    <a:pt x="337" y="139"/>
                    <a:pt x="337" y="210"/>
                  </a:cubicBezTo>
                  <a:cubicBezTo>
                    <a:pt x="337" y="281"/>
                    <a:pt x="280" y="339"/>
                    <a:pt x="208" y="339"/>
                  </a:cubicBezTo>
                  <a:cubicBezTo>
                    <a:pt x="138" y="339"/>
                    <a:pt x="81" y="281"/>
                    <a:pt x="81" y="210"/>
                  </a:cubicBezTo>
                  <a:close/>
                  <a:moveTo>
                    <a:pt x="446" y="457"/>
                  </a:moveTo>
                  <a:lnTo>
                    <a:pt x="361" y="353"/>
                  </a:lnTo>
                  <a:cubicBezTo>
                    <a:pt x="396" y="316"/>
                    <a:pt x="418" y="265"/>
                    <a:pt x="418" y="210"/>
                  </a:cubicBezTo>
                  <a:cubicBezTo>
                    <a:pt x="418" y="96"/>
                    <a:pt x="324" y="0"/>
                    <a:pt x="208" y="0"/>
                  </a:cubicBezTo>
                  <a:cubicBezTo>
                    <a:pt x="94" y="0"/>
                    <a:pt x="0" y="96"/>
                    <a:pt x="0" y="210"/>
                  </a:cubicBezTo>
                  <a:cubicBezTo>
                    <a:pt x="0" y="325"/>
                    <a:pt x="94" y="419"/>
                    <a:pt x="208" y="419"/>
                  </a:cubicBezTo>
                  <a:cubicBezTo>
                    <a:pt x="239" y="419"/>
                    <a:pt x="269" y="413"/>
                    <a:pt x="295" y="400"/>
                  </a:cubicBezTo>
                  <a:lnTo>
                    <a:pt x="383" y="50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4509000" y="3196800"/>
              <a:ext cx="397440" cy="43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05" h="1215">
                  <a:moveTo>
                    <a:pt x="1105" y="644"/>
                  </a:moveTo>
                  <a:lnTo>
                    <a:pt x="552" y="0"/>
                  </a:lnTo>
                  <a:lnTo>
                    <a:pt x="0" y="644"/>
                  </a:lnTo>
                  <a:lnTo>
                    <a:pt x="321" y="644"/>
                  </a:lnTo>
                  <a:lnTo>
                    <a:pt x="321" y="1215"/>
                  </a:lnTo>
                  <a:lnTo>
                    <a:pt x="786" y="1215"/>
                  </a:lnTo>
                  <a:lnTo>
                    <a:pt x="786" y="644"/>
                  </a:ln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187879" y="3050280"/>
              <a:ext cx="397800" cy="35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06" h="1000">
                  <a:moveTo>
                    <a:pt x="0" y="357"/>
                  </a:moveTo>
                  <a:lnTo>
                    <a:pt x="553" y="1000"/>
                  </a:lnTo>
                  <a:lnTo>
                    <a:pt x="1106" y="357"/>
                  </a:lnTo>
                  <a:lnTo>
                    <a:pt x="785" y="357"/>
                  </a:lnTo>
                  <a:lnTo>
                    <a:pt x="785" y="0"/>
                  </a:lnTo>
                  <a:lnTo>
                    <a:pt x="321" y="0"/>
                  </a:lnTo>
                  <a:lnTo>
                    <a:pt x="321" y="357"/>
                  </a:ln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6098760" y="4188600"/>
              <a:ext cx="165240" cy="16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0" h="459">
                  <a:moveTo>
                    <a:pt x="460" y="230"/>
                  </a:moveTo>
                  <a:cubicBezTo>
                    <a:pt x="460" y="356"/>
                    <a:pt x="356" y="459"/>
                    <a:pt x="230" y="459"/>
                  </a:cubicBezTo>
                  <a:cubicBezTo>
                    <a:pt x="103" y="459"/>
                    <a:pt x="0" y="356"/>
                    <a:pt x="0" y="230"/>
                  </a:cubicBezTo>
                  <a:cubicBezTo>
                    <a:pt x="0" y="103"/>
                    <a:pt x="103" y="0"/>
                    <a:pt x="230" y="0"/>
                  </a:cubicBezTo>
                  <a:cubicBezTo>
                    <a:pt x="356" y="0"/>
                    <a:pt x="460" y="103"/>
                    <a:pt x="460" y="230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6126120" y="4006799"/>
              <a:ext cx="110520" cy="110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307">
                  <a:moveTo>
                    <a:pt x="308" y="154"/>
                  </a:moveTo>
                  <a:cubicBezTo>
                    <a:pt x="308" y="239"/>
                    <a:pt x="239" y="307"/>
                    <a:pt x="154" y="307"/>
                  </a:cubicBezTo>
                  <a:cubicBezTo>
                    <a:pt x="69" y="307"/>
                    <a:pt x="0" y="239"/>
                    <a:pt x="0" y="154"/>
                  </a:cubicBezTo>
                  <a:cubicBezTo>
                    <a:pt x="0" y="69"/>
                    <a:pt x="69" y="0"/>
                    <a:pt x="154" y="0"/>
                  </a:cubicBezTo>
                  <a:cubicBezTo>
                    <a:pt x="239" y="0"/>
                    <a:pt x="308" y="69"/>
                    <a:pt x="308" y="154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6153840" y="3852720"/>
              <a:ext cx="54720" cy="55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3" h="154">
                  <a:moveTo>
                    <a:pt x="153" y="78"/>
                  </a:moveTo>
                  <a:cubicBezTo>
                    <a:pt x="153" y="120"/>
                    <a:pt x="119" y="154"/>
                    <a:pt x="77" y="154"/>
                  </a:cubicBezTo>
                  <a:cubicBezTo>
                    <a:pt x="35" y="154"/>
                    <a:pt x="0" y="120"/>
                    <a:pt x="0" y="78"/>
                  </a:cubicBezTo>
                  <a:cubicBezTo>
                    <a:pt x="0" y="36"/>
                    <a:pt x="35" y="0"/>
                    <a:pt x="77" y="0"/>
                  </a:cubicBezTo>
                  <a:cubicBezTo>
                    <a:pt x="119" y="0"/>
                    <a:pt x="153" y="36"/>
                    <a:pt x="153" y="78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1567799" y="4685760"/>
              <a:ext cx="165240" cy="164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0" h="458">
                  <a:moveTo>
                    <a:pt x="460" y="230"/>
                  </a:moveTo>
                  <a:cubicBezTo>
                    <a:pt x="460" y="356"/>
                    <a:pt x="357" y="458"/>
                    <a:pt x="230" y="458"/>
                  </a:cubicBezTo>
                  <a:cubicBezTo>
                    <a:pt x="104" y="458"/>
                    <a:pt x="0" y="356"/>
                    <a:pt x="0" y="230"/>
                  </a:cubicBezTo>
                  <a:cubicBezTo>
                    <a:pt x="0" y="102"/>
                    <a:pt x="104" y="0"/>
                    <a:pt x="230" y="0"/>
                  </a:cubicBezTo>
                  <a:cubicBezTo>
                    <a:pt x="357" y="0"/>
                    <a:pt x="460" y="102"/>
                    <a:pt x="460" y="230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1595160" y="4503600"/>
              <a:ext cx="110160" cy="11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7" h="308">
                  <a:moveTo>
                    <a:pt x="307" y="154"/>
                  </a:moveTo>
                  <a:cubicBezTo>
                    <a:pt x="307" y="239"/>
                    <a:pt x="239" y="308"/>
                    <a:pt x="154" y="308"/>
                  </a:cubicBezTo>
                  <a:cubicBezTo>
                    <a:pt x="69" y="308"/>
                    <a:pt x="0" y="239"/>
                    <a:pt x="0" y="154"/>
                  </a:cubicBezTo>
                  <a:cubicBezTo>
                    <a:pt x="0" y="69"/>
                    <a:pt x="69" y="0"/>
                    <a:pt x="154" y="0"/>
                  </a:cubicBezTo>
                  <a:cubicBezTo>
                    <a:pt x="239" y="0"/>
                    <a:pt x="307" y="69"/>
                    <a:pt x="307" y="154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1623240" y="4349880"/>
              <a:ext cx="54720" cy="54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3" h="153">
                  <a:moveTo>
                    <a:pt x="153" y="77"/>
                  </a:moveTo>
                  <a:cubicBezTo>
                    <a:pt x="153" y="119"/>
                    <a:pt x="119" y="153"/>
                    <a:pt x="76" y="153"/>
                  </a:cubicBezTo>
                  <a:cubicBezTo>
                    <a:pt x="33" y="153"/>
                    <a:pt x="0" y="119"/>
                    <a:pt x="0" y="77"/>
                  </a:cubicBezTo>
                  <a:cubicBezTo>
                    <a:pt x="0" y="34"/>
                    <a:pt x="33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046199" y="3325679"/>
              <a:ext cx="262800" cy="3610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31" h="1004">
                  <a:moveTo>
                    <a:pt x="731" y="0"/>
                  </a:moveTo>
                  <a:lnTo>
                    <a:pt x="405" y="302"/>
                  </a:lnTo>
                  <a:lnTo>
                    <a:pt x="0" y="302"/>
                  </a:lnTo>
                  <a:lnTo>
                    <a:pt x="0" y="702"/>
                  </a:lnTo>
                  <a:lnTo>
                    <a:pt x="405" y="702"/>
                  </a:lnTo>
                  <a:lnTo>
                    <a:pt x="731" y="1004"/>
                  </a:lnTo>
                  <a:cubicBezTo>
                    <a:pt x="731" y="1004"/>
                    <a:pt x="731" y="-1"/>
                    <a:pt x="731" y="0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3442" y="3407870"/>
            <a:ext cx="9144000" cy="2387600"/>
          </a:xfrm>
        </p:spPr>
        <p:txBody>
          <a:bodyPr>
            <a:noAutofit/>
          </a:bodyPr>
          <a:lstStyle/>
          <a:p>
            <a:pPr lvl="0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платформы и сервисы для организации обратной связи в образовательном процессе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Подзаголовок 66"/>
          <p:cNvSpPr>
            <a:spLocks noGrp="1"/>
          </p:cNvSpPr>
          <p:nvPr>
            <p:ph type="subTitle" idx="1"/>
          </p:nvPr>
        </p:nvSpPr>
        <p:spPr>
          <a:xfrm>
            <a:off x="1638533" y="6030119"/>
            <a:ext cx="9144000" cy="1655762"/>
          </a:xfrm>
        </p:spPr>
        <p:txBody>
          <a:bodyPr/>
          <a:lstStyle/>
          <a:p>
            <a:r>
              <a:rPr lang="ru-RU" dirty="0" smtClean="0"/>
              <a:t>Соловьева Марина Викторовна, заместитель директора по информатизации МАОУ «Гимназия №80 г. Челябинска»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45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355" y="58079"/>
            <a:ext cx="10515600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Рабочие листы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194" y="1472928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goformative.com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3"/>
              </a:rPr>
              <a:t>http://app.wizer.me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en-US" dirty="0">
                <a:hlinkClick r:id="rId4"/>
              </a:rPr>
              <a:t>https://www.liveworksheets.com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28674" name="Picture 2" descr="Formative (goformative.com) | LinkedI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9" r="22000"/>
          <a:stretch/>
        </p:blipFill>
        <p:spPr bwMode="auto">
          <a:xfrm>
            <a:off x="7406392" y="577143"/>
            <a:ext cx="3975464" cy="121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ign up | Wizer.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02" y="2155822"/>
            <a:ext cx="4049981" cy="9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iveworksheets – Civibo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851" y="3518046"/>
            <a:ext cx="3000104" cy="189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006" y="-98247"/>
            <a:ext cx="10515600" cy="1325563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Сервисы дополненной реальности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006" y="1227316"/>
            <a:ext cx="8763000" cy="483643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www.quivervision.com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walla.me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www.blippar.com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en-US" dirty="0">
                <a:hlinkClick r:id="rId5"/>
              </a:rPr>
              <a:t>https://www.myheritage.com/deep-nostalgia?lang=RU</a:t>
            </a:r>
            <a:endParaRPr lang="ru-RU" b="1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 descr="Home - QuiverVision 3D Augmented Reality coloring ap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063" y="564534"/>
            <a:ext cx="1998266" cy="19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ugmented Reality | Hide messages in the real world | WallaM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r="19886"/>
          <a:stretch/>
        </p:blipFill>
        <p:spPr bwMode="auto">
          <a:xfrm>
            <a:off x="6514012" y="1447089"/>
            <a:ext cx="2094411" cy="18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erms &amp; Conditions | Blippa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28459" r="16447" b="29092"/>
          <a:stretch/>
        </p:blipFill>
        <p:spPr bwMode="auto">
          <a:xfrm>
            <a:off x="7421528" y="3527238"/>
            <a:ext cx="4114801" cy="137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7223"/>
            <a:ext cx="10515600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инструменты под рукой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943" y="1285988"/>
            <a:ext cx="10515600" cy="502337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https://vocaroo.com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://qrcoder.ru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4"/>
              </a:rPr>
              <a:t>https://www.movavi.ru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en-US" u="sng" dirty="0">
                <a:hlinkClick r:id="rId5"/>
              </a:rPr>
              <a:t>http</a:t>
            </a:r>
            <a:r>
              <a:rPr lang="ru-RU" u="sng" dirty="0">
                <a:hlinkClick r:id="rId5"/>
              </a:rPr>
              <a:t>://</a:t>
            </a:r>
            <a:r>
              <a:rPr lang="en-US" u="sng" dirty="0">
                <a:hlinkClick r:id="rId5"/>
              </a:rPr>
              <a:t>www</a:t>
            </a:r>
            <a:r>
              <a:rPr lang="ru-RU" u="sng" dirty="0">
                <a:hlinkClick r:id="rId5"/>
              </a:rPr>
              <a:t>.</a:t>
            </a:r>
            <a:r>
              <a:rPr lang="en-US" u="sng" dirty="0" err="1">
                <a:hlinkClick r:id="rId5"/>
              </a:rPr>
              <a:t>jigsawplanet</a:t>
            </a:r>
            <a:r>
              <a:rPr lang="ru-RU" u="sng" dirty="0">
                <a:hlinkClick r:id="rId5"/>
              </a:rPr>
              <a:t>.</a:t>
            </a:r>
            <a:r>
              <a:rPr lang="en-US" u="sng" dirty="0" smtClean="0">
                <a:hlinkClick r:id="rId5"/>
              </a:rPr>
              <a:t>com</a:t>
            </a:r>
            <a:endParaRPr lang="ru-RU" u="sng" dirty="0" smtClean="0"/>
          </a:p>
          <a:p>
            <a:pPr marL="0" indent="0">
              <a:buNone/>
            </a:pPr>
            <a:endParaRPr lang="ru-RU" u="sng" dirty="0" smtClean="0"/>
          </a:p>
          <a:p>
            <a:r>
              <a:rPr lang="en-US" dirty="0">
                <a:hlinkClick r:id="rId6"/>
              </a:rPr>
              <a:t>https://web.seesaw.me</a:t>
            </a:r>
            <a:endParaRPr lang="ru-RU" dirty="0"/>
          </a:p>
          <a:p>
            <a:endParaRPr lang="ru-RU" u="sng" dirty="0" smtClean="0"/>
          </a:p>
          <a:p>
            <a:pPr marL="0" indent="0">
              <a:buNone/>
            </a:pPr>
            <a:endParaRPr lang="ru-RU" u="sng" dirty="0" smtClean="0"/>
          </a:p>
          <a:p>
            <a:endParaRPr lang="ru-RU" u="sng" dirty="0" smtClean="0"/>
          </a:p>
          <a:p>
            <a:endParaRPr lang="ru-RU" dirty="0" smtClean="0"/>
          </a:p>
          <a:p>
            <a:endParaRPr lang="en-US" dirty="0"/>
          </a:p>
          <a:p>
            <a:endParaRPr lang="ru-RU" dirty="0" smtClean="0"/>
          </a:p>
        </p:txBody>
      </p:sp>
      <p:pic>
        <p:nvPicPr>
          <p:cNvPr id="32770" name="Picture 2" descr="b/ - ПОСТИШЬ В ТРЕД ТЕКСТ - АНОНЫ ЕГО ОЗВУЧИВАЮТ #2 https://vocaroo.com/  https://vocaroo.com/ https://vocaroo.com/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7698" r="10881" b="14098"/>
          <a:stretch/>
        </p:blipFill>
        <p:spPr bwMode="auto">
          <a:xfrm>
            <a:off x="8336213" y="1055627"/>
            <a:ext cx="2037805" cy="22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ovavi video and image editing program | Blitzhandel24 - Buy quality  software in the online sho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6060"/>
          <a:stretch/>
        </p:blipFill>
        <p:spPr bwMode="auto">
          <a:xfrm>
            <a:off x="5000625" y="3665242"/>
            <a:ext cx="2934831" cy="86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сты с сайта qrcoder.r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137339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Jigsaw Plane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9" b="32251"/>
          <a:stretch/>
        </p:blipFill>
        <p:spPr bwMode="auto">
          <a:xfrm>
            <a:off x="7598399" y="4513175"/>
            <a:ext cx="3831202" cy="13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esaw Parent &amp; Family - Apps on Google Play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17481" r="23984" b="22137"/>
          <a:stretch/>
        </p:blipFill>
        <p:spPr bwMode="auto">
          <a:xfrm>
            <a:off x="5027592" y="5272624"/>
            <a:ext cx="2233749" cy="12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4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https://classroomscreen.com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инструменты под рукой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lassroomscreen - AVID Open 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48" y="1690688"/>
            <a:ext cx="4484914" cy="30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0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99" y="667680"/>
            <a:ext cx="5328173" cy="53281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27999" y="6327169"/>
            <a:ext cx="5686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https://ru.padlet.com/solovevagimn80/nqfmwzfkvngf9bcy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112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514" y="7570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32"/>
          <p:cNvGrpSpPr/>
          <p:nvPr/>
        </p:nvGrpSpPr>
        <p:grpSpPr>
          <a:xfrm>
            <a:off x="3644537" y="2351315"/>
            <a:ext cx="4156553" cy="3901953"/>
            <a:chOff x="1494719" y="3050280"/>
            <a:chExt cx="4857121" cy="4388039"/>
          </a:xfrm>
        </p:grpSpPr>
        <p:sp>
          <p:nvSpPr>
            <p:cNvPr id="4" name="Freeform: Shape 4"/>
            <p:cNvSpPr/>
            <p:nvPr/>
          </p:nvSpPr>
          <p:spPr>
            <a:xfrm>
              <a:off x="5275440" y="4109760"/>
              <a:ext cx="660960" cy="595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37" h="1654">
                  <a:moveTo>
                    <a:pt x="1500" y="1654"/>
                  </a:moveTo>
                  <a:lnTo>
                    <a:pt x="337" y="1654"/>
                  </a:lnTo>
                  <a:cubicBezTo>
                    <a:pt x="152" y="1654"/>
                    <a:pt x="0" y="1503"/>
                    <a:pt x="0" y="1317"/>
                  </a:cubicBezTo>
                  <a:lnTo>
                    <a:pt x="0" y="336"/>
                  </a:lnTo>
                  <a:cubicBezTo>
                    <a:pt x="0" y="152"/>
                    <a:pt x="152" y="0"/>
                    <a:pt x="337" y="0"/>
                  </a:cubicBezTo>
                  <a:lnTo>
                    <a:pt x="1500" y="0"/>
                  </a:lnTo>
                  <a:cubicBezTo>
                    <a:pt x="1686" y="0"/>
                    <a:pt x="1837" y="152"/>
                    <a:pt x="1837" y="336"/>
                  </a:cubicBezTo>
                  <a:lnTo>
                    <a:pt x="1837" y="1317"/>
                  </a:lnTo>
                  <a:cubicBezTo>
                    <a:pt x="1837" y="1503"/>
                    <a:pt x="1686" y="1654"/>
                    <a:pt x="1500" y="1654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" name="Freeform: Shape 5"/>
            <p:cNvSpPr/>
            <p:nvPr/>
          </p:nvSpPr>
          <p:spPr>
            <a:xfrm>
              <a:off x="5470200" y="4201560"/>
              <a:ext cx="299160" cy="405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2" h="1127">
                  <a:moveTo>
                    <a:pt x="698" y="457"/>
                  </a:moveTo>
                  <a:cubicBezTo>
                    <a:pt x="671" y="457"/>
                    <a:pt x="646" y="464"/>
                    <a:pt x="623" y="479"/>
                  </a:cubicBezTo>
                  <a:lnTo>
                    <a:pt x="382" y="278"/>
                  </a:lnTo>
                  <a:cubicBezTo>
                    <a:pt x="392" y="253"/>
                    <a:pt x="398" y="227"/>
                    <a:pt x="398" y="199"/>
                  </a:cubicBezTo>
                  <a:cubicBezTo>
                    <a:pt x="398" y="89"/>
                    <a:pt x="309" y="0"/>
                    <a:pt x="199" y="0"/>
                  </a:cubicBezTo>
                  <a:cubicBezTo>
                    <a:pt x="89" y="0"/>
                    <a:pt x="0" y="89"/>
                    <a:pt x="0" y="199"/>
                  </a:cubicBezTo>
                  <a:cubicBezTo>
                    <a:pt x="0" y="308"/>
                    <a:pt x="89" y="398"/>
                    <a:pt x="199" y="398"/>
                  </a:cubicBezTo>
                  <a:cubicBezTo>
                    <a:pt x="240" y="398"/>
                    <a:pt x="278" y="387"/>
                    <a:pt x="309" y="365"/>
                  </a:cubicBezTo>
                  <a:lnTo>
                    <a:pt x="567" y="578"/>
                  </a:lnTo>
                  <a:cubicBezTo>
                    <a:pt x="565" y="583"/>
                    <a:pt x="565" y="586"/>
                    <a:pt x="565" y="590"/>
                  </a:cubicBezTo>
                  <a:cubicBezTo>
                    <a:pt x="565" y="615"/>
                    <a:pt x="572" y="640"/>
                    <a:pt x="585" y="660"/>
                  </a:cubicBezTo>
                  <a:lnTo>
                    <a:pt x="302" y="904"/>
                  </a:lnTo>
                  <a:cubicBezTo>
                    <a:pt x="288" y="899"/>
                    <a:pt x="277" y="898"/>
                    <a:pt x="264" y="898"/>
                  </a:cubicBezTo>
                  <a:cubicBezTo>
                    <a:pt x="201" y="898"/>
                    <a:pt x="149" y="949"/>
                    <a:pt x="149" y="1012"/>
                  </a:cubicBezTo>
                  <a:cubicBezTo>
                    <a:pt x="149" y="1075"/>
                    <a:pt x="201" y="1127"/>
                    <a:pt x="264" y="1127"/>
                  </a:cubicBezTo>
                  <a:cubicBezTo>
                    <a:pt x="327" y="1127"/>
                    <a:pt x="378" y="1075"/>
                    <a:pt x="378" y="1012"/>
                  </a:cubicBezTo>
                  <a:cubicBezTo>
                    <a:pt x="378" y="1005"/>
                    <a:pt x="376" y="997"/>
                    <a:pt x="375" y="990"/>
                  </a:cubicBezTo>
                  <a:lnTo>
                    <a:pt x="689" y="722"/>
                  </a:lnTo>
                  <a:cubicBezTo>
                    <a:pt x="691" y="722"/>
                    <a:pt x="695" y="722"/>
                    <a:pt x="698" y="722"/>
                  </a:cubicBezTo>
                  <a:cubicBezTo>
                    <a:pt x="772" y="722"/>
                    <a:pt x="832" y="664"/>
                    <a:pt x="832" y="590"/>
                  </a:cubicBezTo>
                  <a:cubicBezTo>
                    <a:pt x="832" y="515"/>
                    <a:pt x="772" y="457"/>
                    <a:pt x="698" y="45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" name="Freeform: Shape 6"/>
            <p:cNvSpPr/>
            <p:nvPr/>
          </p:nvSpPr>
          <p:spPr>
            <a:xfrm>
              <a:off x="1813320" y="4239720"/>
              <a:ext cx="1186560" cy="1208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7" h="3358">
                  <a:moveTo>
                    <a:pt x="2472" y="0"/>
                  </a:moveTo>
                  <a:lnTo>
                    <a:pt x="824" y="0"/>
                  </a:lnTo>
                  <a:cubicBezTo>
                    <a:pt x="371" y="0"/>
                    <a:pt x="0" y="371"/>
                    <a:pt x="0" y="824"/>
                  </a:cubicBezTo>
                  <a:lnTo>
                    <a:pt x="0" y="1961"/>
                  </a:lnTo>
                  <a:cubicBezTo>
                    <a:pt x="0" y="2416"/>
                    <a:pt x="371" y="2786"/>
                    <a:pt x="824" y="2786"/>
                  </a:cubicBezTo>
                  <a:lnTo>
                    <a:pt x="1318" y="2786"/>
                  </a:lnTo>
                  <a:lnTo>
                    <a:pt x="1649" y="3358"/>
                  </a:lnTo>
                  <a:lnTo>
                    <a:pt x="1979" y="2786"/>
                  </a:lnTo>
                  <a:lnTo>
                    <a:pt x="2472" y="2786"/>
                  </a:lnTo>
                  <a:cubicBezTo>
                    <a:pt x="2925" y="2786"/>
                    <a:pt x="3297" y="2416"/>
                    <a:pt x="3297" y="1961"/>
                  </a:cubicBezTo>
                  <a:lnTo>
                    <a:pt x="3297" y="824"/>
                  </a:lnTo>
                  <a:cubicBezTo>
                    <a:pt x="3297" y="371"/>
                    <a:pt x="2925" y="0"/>
                    <a:pt x="2472" y="0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" name="Freeform: Shape 7"/>
            <p:cNvSpPr/>
            <p:nvPr/>
          </p:nvSpPr>
          <p:spPr>
            <a:xfrm>
              <a:off x="2640960" y="4998240"/>
              <a:ext cx="1628999" cy="120815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6" h="3357">
                  <a:moveTo>
                    <a:pt x="3702" y="0"/>
                  </a:moveTo>
                  <a:lnTo>
                    <a:pt x="825" y="0"/>
                  </a:lnTo>
                  <a:cubicBezTo>
                    <a:pt x="371" y="0"/>
                    <a:pt x="0" y="372"/>
                    <a:pt x="0" y="826"/>
                  </a:cubicBezTo>
                  <a:lnTo>
                    <a:pt x="0" y="1962"/>
                  </a:lnTo>
                  <a:cubicBezTo>
                    <a:pt x="0" y="2415"/>
                    <a:pt x="371" y="2786"/>
                    <a:pt x="825" y="2786"/>
                  </a:cubicBezTo>
                  <a:lnTo>
                    <a:pt x="1977" y="2786"/>
                  </a:lnTo>
                  <a:lnTo>
                    <a:pt x="2308" y="3357"/>
                  </a:lnTo>
                  <a:lnTo>
                    <a:pt x="2638" y="2786"/>
                  </a:lnTo>
                  <a:lnTo>
                    <a:pt x="3702" y="2786"/>
                  </a:lnTo>
                  <a:cubicBezTo>
                    <a:pt x="4156" y="2786"/>
                    <a:pt x="4526" y="2415"/>
                    <a:pt x="4526" y="1962"/>
                  </a:cubicBezTo>
                  <a:lnTo>
                    <a:pt x="4526" y="826"/>
                  </a:lnTo>
                  <a:cubicBezTo>
                    <a:pt x="4526" y="372"/>
                    <a:pt x="415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" name="Freeform: Shape 8"/>
            <p:cNvSpPr/>
            <p:nvPr/>
          </p:nvSpPr>
          <p:spPr>
            <a:xfrm>
              <a:off x="4975200" y="3219839"/>
              <a:ext cx="957600" cy="710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61" h="1974">
                  <a:moveTo>
                    <a:pt x="2176" y="0"/>
                  </a:moveTo>
                  <a:lnTo>
                    <a:pt x="484" y="0"/>
                  </a:lnTo>
                  <a:cubicBezTo>
                    <a:pt x="217" y="0"/>
                    <a:pt x="0" y="217"/>
                    <a:pt x="0" y="483"/>
                  </a:cubicBezTo>
                  <a:lnTo>
                    <a:pt x="0" y="1153"/>
                  </a:lnTo>
                  <a:cubicBezTo>
                    <a:pt x="0" y="1420"/>
                    <a:pt x="217" y="1636"/>
                    <a:pt x="484" y="1636"/>
                  </a:cubicBezTo>
                  <a:lnTo>
                    <a:pt x="1162" y="1636"/>
                  </a:lnTo>
                  <a:lnTo>
                    <a:pt x="1355" y="1974"/>
                  </a:lnTo>
                  <a:lnTo>
                    <a:pt x="1551" y="1636"/>
                  </a:lnTo>
                  <a:lnTo>
                    <a:pt x="2176" y="1636"/>
                  </a:lnTo>
                  <a:cubicBezTo>
                    <a:pt x="2443" y="1636"/>
                    <a:pt x="2661" y="1420"/>
                    <a:pt x="2661" y="1153"/>
                  </a:cubicBezTo>
                  <a:lnTo>
                    <a:pt x="2661" y="483"/>
                  </a:lnTo>
                  <a:cubicBezTo>
                    <a:pt x="2661" y="217"/>
                    <a:pt x="2443" y="0"/>
                    <a:pt x="2176" y="0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" name="Freeform: Shape 9"/>
            <p:cNvSpPr/>
            <p:nvPr/>
          </p:nvSpPr>
          <p:spPr>
            <a:xfrm>
              <a:off x="2057760" y="4488840"/>
              <a:ext cx="723599" cy="516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11" h="1436">
                  <a:moveTo>
                    <a:pt x="469" y="485"/>
                  </a:moveTo>
                  <a:cubicBezTo>
                    <a:pt x="444" y="485"/>
                    <a:pt x="423" y="464"/>
                    <a:pt x="423" y="439"/>
                  </a:cubicBezTo>
                  <a:cubicBezTo>
                    <a:pt x="423" y="415"/>
                    <a:pt x="444" y="394"/>
                    <a:pt x="469" y="394"/>
                  </a:cubicBezTo>
                  <a:cubicBezTo>
                    <a:pt x="494" y="394"/>
                    <a:pt x="513" y="415"/>
                    <a:pt x="513" y="439"/>
                  </a:cubicBezTo>
                  <a:cubicBezTo>
                    <a:pt x="513" y="464"/>
                    <a:pt x="494" y="485"/>
                    <a:pt x="469" y="485"/>
                  </a:cubicBezTo>
                  <a:close/>
                  <a:moveTo>
                    <a:pt x="1570" y="844"/>
                  </a:moveTo>
                  <a:cubicBezTo>
                    <a:pt x="1710" y="753"/>
                    <a:pt x="1749" y="597"/>
                    <a:pt x="1749" y="597"/>
                  </a:cubicBezTo>
                  <a:lnTo>
                    <a:pt x="1616" y="607"/>
                  </a:lnTo>
                  <a:cubicBezTo>
                    <a:pt x="1694" y="498"/>
                    <a:pt x="1700" y="376"/>
                    <a:pt x="1700" y="376"/>
                  </a:cubicBezTo>
                  <a:lnTo>
                    <a:pt x="1334" y="481"/>
                  </a:lnTo>
                  <a:cubicBezTo>
                    <a:pt x="1332" y="476"/>
                    <a:pt x="1329" y="472"/>
                    <a:pt x="1326" y="466"/>
                  </a:cubicBezTo>
                  <a:cubicBezTo>
                    <a:pt x="1149" y="111"/>
                    <a:pt x="907" y="21"/>
                    <a:pt x="733" y="5"/>
                  </a:cubicBezTo>
                  <a:cubicBezTo>
                    <a:pt x="626" y="-10"/>
                    <a:pt x="514" y="9"/>
                    <a:pt x="413" y="66"/>
                  </a:cubicBezTo>
                  <a:cubicBezTo>
                    <a:pt x="271" y="145"/>
                    <a:pt x="200" y="305"/>
                    <a:pt x="182" y="460"/>
                  </a:cubicBezTo>
                  <a:lnTo>
                    <a:pt x="0" y="497"/>
                  </a:lnTo>
                  <a:lnTo>
                    <a:pt x="131" y="583"/>
                  </a:lnTo>
                  <a:lnTo>
                    <a:pt x="34" y="682"/>
                  </a:lnTo>
                  <a:lnTo>
                    <a:pt x="194" y="698"/>
                  </a:lnTo>
                  <a:cubicBezTo>
                    <a:pt x="200" y="723"/>
                    <a:pt x="208" y="745"/>
                    <a:pt x="217" y="765"/>
                  </a:cubicBezTo>
                  <a:cubicBezTo>
                    <a:pt x="217" y="765"/>
                    <a:pt x="677" y="1936"/>
                    <a:pt x="2011" y="1184"/>
                  </a:cubicBezTo>
                  <a:cubicBezTo>
                    <a:pt x="2011" y="1184"/>
                    <a:pt x="1804" y="1125"/>
                    <a:pt x="1570" y="84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Freeform: Shape 10"/>
            <p:cNvSpPr/>
            <p:nvPr/>
          </p:nvSpPr>
          <p:spPr>
            <a:xfrm>
              <a:off x="2892239" y="5339520"/>
              <a:ext cx="479160" cy="36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32" h="1015">
                  <a:moveTo>
                    <a:pt x="127" y="590"/>
                  </a:moveTo>
                  <a:lnTo>
                    <a:pt x="132" y="594"/>
                  </a:lnTo>
                  <a:lnTo>
                    <a:pt x="667" y="1015"/>
                  </a:lnTo>
                  <a:lnTo>
                    <a:pt x="1201" y="594"/>
                  </a:lnTo>
                  <a:lnTo>
                    <a:pt x="1206" y="590"/>
                  </a:lnTo>
                  <a:cubicBezTo>
                    <a:pt x="1349" y="477"/>
                    <a:pt x="1374" y="269"/>
                    <a:pt x="1261" y="126"/>
                  </a:cubicBezTo>
                  <a:cubicBezTo>
                    <a:pt x="1150" y="-17"/>
                    <a:pt x="941" y="-43"/>
                    <a:pt x="798" y="70"/>
                  </a:cubicBezTo>
                  <a:lnTo>
                    <a:pt x="667" y="174"/>
                  </a:lnTo>
                  <a:lnTo>
                    <a:pt x="536" y="70"/>
                  </a:lnTo>
                  <a:cubicBezTo>
                    <a:pt x="393" y="-43"/>
                    <a:pt x="183" y="-17"/>
                    <a:pt x="71" y="126"/>
                  </a:cubicBezTo>
                  <a:cubicBezTo>
                    <a:pt x="-42" y="269"/>
                    <a:pt x="-17" y="477"/>
                    <a:pt x="127" y="59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" name="Freeform: Shape 11"/>
            <p:cNvSpPr/>
            <p:nvPr/>
          </p:nvSpPr>
          <p:spPr>
            <a:xfrm>
              <a:off x="5445360" y="5617440"/>
              <a:ext cx="362160" cy="275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7" h="767">
                  <a:moveTo>
                    <a:pt x="96" y="447"/>
                  </a:moveTo>
                  <a:lnTo>
                    <a:pt x="99" y="450"/>
                  </a:lnTo>
                  <a:lnTo>
                    <a:pt x="505" y="767"/>
                  </a:lnTo>
                  <a:lnTo>
                    <a:pt x="909" y="450"/>
                  </a:lnTo>
                  <a:lnTo>
                    <a:pt x="912" y="447"/>
                  </a:lnTo>
                  <a:cubicBezTo>
                    <a:pt x="1020" y="362"/>
                    <a:pt x="1040" y="203"/>
                    <a:pt x="954" y="95"/>
                  </a:cubicBezTo>
                  <a:cubicBezTo>
                    <a:pt x="869" y="-13"/>
                    <a:pt x="711" y="-32"/>
                    <a:pt x="603" y="52"/>
                  </a:cubicBezTo>
                  <a:lnTo>
                    <a:pt x="505" y="132"/>
                  </a:lnTo>
                  <a:lnTo>
                    <a:pt x="405" y="52"/>
                  </a:lnTo>
                  <a:cubicBezTo>
                    <a:pt x="297" y="-32"/>
                    <a:pt x="138" y="-13"/>
                    <a:pt x="53" y="95"/>
                  </a:cubicBezTo>
                  <a:cubicBezTo>
                    <a:pt x="-31" y="203"/>
                    <a:pt x="-13" y="362"/>
                    <a:pt x="96" y="447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12"/>
            <p:cNvSpPr/>
            <p:nvPr/>
          </p:nvSpPr>
          <p:spPr>
            <a:xfrm>
              <a:off x="3454920" y="5364720"/>
              <a:ext cx="113040" cy="264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5" h="736">
                  <a:moveTo>
                    <a:pt x="315" y="736"/>
                  </a:moveTo>
                  <a:lnTo>
                    <a:pt x="197" y="736"/>
                  </a:lnTo>
                  <a:lnTo>
                    <a:pt x="197" y="261"/>
                  </a:lnTo>
                  <a:cubicBezTo>
                    <a:pt x="197" y="203"/>
                    <a:pt x="198" y="160"/>
                    <a:pt x="201" y="126"/>
                  </a:cubicBezTo>
                  <a:cubicBezTo>
                    <a:pt x="194" y="135"/>
                    <a:pt x="184" y="144"/>
                    <a:pt x="172" y="152"/>
                  </a:cubicBezTo>
                  <a:cubicBezTo>
                    <a:pt x="161" y="162"/>
                    <a:pt x="123" y="194"/>
                    <a:pt x="59" y="245"/>
                  </a:cubicBezTo>
                  <a:lnTo>
                    <a:pt x="0" y="170"/>
                  </a:lnTo>
                  <a:lnTo>
                    <a:pt x="2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13"/>
            <p:cNvSpPr/>
            <p:nvPr/>
          </p:nvSpPr>
          <p:spPr>
            <a:xfrm>
              <a:off x="3654360" y="5360760"/>
              <a:ext cx="179640" cy="272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0" h="757">
                  <a:moveTo>
                    <a:pt x="500" y="379"/>
                  </a:moveTo>
                  <a:cubicBezTo>
                    <a:pt x="500" y="506"/>
                    <a:pt x="479" y="601"/>
                    <a:pt x="438" y="663"/>
                  </a:cubicBezTo>
                  <a:cubicBezTo>
                    <a:pt x="397" y="726"/>
                    <a:pt x="334" y="757"/>
                    <a:pt x="250" y="757"/>
                  </a:cubicBezTo>
                  <a:cubicBezTo>
                    <a:pt x="169" y="757"/>
                    <a:pt x="106" y="724"/>
                    <a:pt x="64" y="660"/>
                  </a:cubicBezTo>
                  <a:cubicBezTo>
                    <a:pt x="22" y="597"/>
                    <a:pt x="0" y="503"/>
                    <a:pt x="0" y="379"/>
                  </a:cubicBezTo>
                  <a:cubicBezTo>
                    <a:pt x="0" y="250"/>
                    <a:pt x="21" y="153"/>
                    <a:pt x="61" y="93"/>
                  </a:cubicBezTo>
                  <a:cubicBezTo>
                    <a:pt x="102" y="32"/>
                    <a:pt x="165" y="0"/>
                    <a:pt x="250" y="0"/>
                  </a:cubicBezTo>
                  <a:cubicBezTo>
                    <a:pt x="333" y="0"/>
                    <a:pt x="394" y="32"/>
                    <a:pt x="437" y="96"/>
                  </a:cubicBezTo>
                  <a:cubicBezTo>
                    <a:pt x="479" y="160"/>
                    <a:pt x="500" y="256"/>
                    <a:pt x="500" y="379"/>
                  </a:cubicBezTo>
                  <a:close/>
                  <a:moveTo>
                    <a:pt x="120" y="379"/>
                  </a:moveTo>
                  <a:cubicBezTo>
                    <a:pt x="120" y="480"/>
                    <a:pt x="131" y="550"/>
                    <a:pt x="151" y="594"/>
                  </a:cubicBezTo>
                  <a:cubicBezTo>
                    <a:pt x="172" y="637"/>
                    <a:pt x="205" y="659"/>
                    <a:pt x="250" y="659"/>
                  </a:cubicBezTo>
                  <a:cubicBezTo>
                    <a:pt x="295" y="659"/>
                    <a:pt x="328" y="637"/>
                    <a:pt x="349" y="593"/>
                  </a:cubicBezTo>
                  <a:cubicBezTo>
                    <a:pt x="371" y="549"/>
                    <a:pt x="381" y="478"/>
                    <a:pt x="381" y="379"/>
                  </a:cubicBezTo>
                  <a:cubicBezTo>
                    <a:pt x="381" y="281"/>
                    <a:pt x="371" y="209"/>
                    <a:pt x="349" y="164"/>
                  </a:cubicBezTo>
                  <a:cubicBezTo>
                    <a:pt x="328" y="121"/>
                    <a:pt x="295" y="99"/>
                    <a:pt x="250" y="99"/>
                  </a:cubicBezTo>
                  <a:cubicBezTo>
                    <a:pt x="205" y="99"/>
                    <a:pt x="172" y="121"/>
                    <a:pt x="151" y="163"/>
                  </a:cubicBezTo>
                  <a:cubicBezTo>
                    <a:pt x="131" y="207"/>
                    <a:pt x="120" y="279"/>
                    <a:pt x="120" y="37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14"/>
            <p:cNvSpPr/>
            <p:nvPr/>
          </p:nvSpPr>
          <p:spPr>
            <a:xfrm>
              <a:off x="3866399" y="5360760"/>
              <a:ext cx="178920" cy="272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757">
                  <a:moveTo>
                    <a:pt x="498" y="379"/>
                  </a:moveTo>
                  <a:cubicBezTo>
                    <a:pt x="498" y="506"/>
                    <a:pt x="478" y="601"/>
                    <a:pt x="437" y="663"/>
                  </a:cubicBezTo>
                  <a:cubicBezTo>
                    <a:pt x="396" y="726"/>
                    <a:pt x="333" y="757"/>
                    <a:pt x="249" y="757"/>
                  </a:cubicBezTo>
                  <a:cubicBezTo>
                    <a:pt x="167" y="757"/>
                    <a:pt x="105" y="724"/>
                    <a:pt x="63" y="660"/>
                  </a:cubicBezTo>
                  <a:cubicBezTo>
                    <a:pt x="21" y="597"/>
                    <a:pt x="0" y="503"/>
                    <a:pt x="0" y="379"/>
                  </a:cubicBezTo>
                  <a:cubicBezTo>
                    <a:pt x="0" y="250"/>
                    <a:pt x="21" y="153"/>
                    <a:pt x="60" y="93"/>
                  </a:cubicBezTo>
                  <a:cubicBezTo>
                    <a:pt x="102" y="32"/>
                    <a:pt x="164" y="0"/>
                    <a:pt x="249" y="0"/>
                  </a:cubicBezTo>
                  <a:cubicBezTo>
                    <a:pt x="331" y="0"/>
                    <a:pt x="392" y="32"/>
                    <a:pt x="435" y="96"/>
                  </a:cubicBezTo>
                  <a:cubicBezTo>
                    <a:pt x="478" y="160"/>
                    <a:pt x="498" y="256"/>
                    <a:pt x="498" y="379"/>
                  </a:cubicBezTo>
                  <a:close/>
                  <a:moveTo>
                    <a:pt x="119" y="379"/>
                  </a:moveTo>
                  <a:cubicBezTo>
                    <a:pt x="119" y="480"/>
                    <a:pt x="129" y="550"/>
                    <a:pt x="149" y="594"/>
                  </a:cubicBezTo>
                  <a:cubicBezTo>
                    <a:pt x="170" y="637"/>
                    <a:pt x="203" y="659"/>
                    <a:pt x="249" y="659"/>
                  </a:cubicBezTo>
                  <a:cubicBezTo>
                    <a:pt x="295" y="659"/>
                    <a:pt x="327" y="637"/>
                    <a:pt x="347" y="593"/>
                  </a:cubicBezTo>
                  <a:cubicBezTo>
                    <a:pt x="369" y="549"/>
                    <a:pt x="379" y="478"/>
                    <a:pt x="379" y="379"/>
                  </a:cubicBezTo>
                  <a:cubicBezTo>
                    <a:pt x="379" y="281"/>
                    <a:pt x="369" y="209"/>
                    <a:pt x="347" y="164"/>
                  </a:cubicBezTo>
                  <a:cubicBezTo>
                    <a:pt x="327" y="121"/>
                    <a:pt x="295" y="99"/>
                    <a:pt x="249" y="99"/>
                  </a:cubicBezTo>
                  <a:cubicBezTo>
                    <a:pt x="203" y="99"/>
                    <a:pt x="170" y="121"/>
                    <a:pt x="149" y="163"/>
                  </a:cubicBezTo>
                  <a:cubicBezTo>
                    <a:pt x="129" y="207"/>
                    <a:pt x="119" y="279"/>
                    <a:pt x="119" y="37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15"/>
            <p:cNvSpPr/>
            <p:nvPr/>
          </p:nvSpPr>
          <p:spPr>
            <a:xfrm>
              <a:off x="5490720" y="3417480"/>
              <a:ext cx="87120" cy="203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566">
                  <a:moveTo>
                    <a:pt x="243" y="566"/>
                  </a:moveTo>
                  <a:lnTo>
                    <a:pt x="152" y="566"/>
                  </a:lnTo>
                  <a:lnTo>
                    <a:pt x="152" y="199"/>
                  </a:lnTo>
                  <a:cubicBezTo>
                    <a:pt x="152" y="157"/>
                    <a:pt x="152" y="122"/>
                    <a:pt x="155" y="97"/>
                  </a:cubicBezTo>
                  <a:cubicBezTo>
                    <a:pt x="149" y="103"/>
                    <a:pt x="142" y="110"/>
                    <a:pt x="133" y="118"/>
                  </a:cubicBezTo>
                  <a:cubicBezTo>
                    <a:pt x="124" y="125"/>
                    <a:pt x="95" y="148"/>
                    <a:pt x="47" y="188"/>
                  </a:cubicBezTo>
                  <a:lnTo>
                    <a:pt x="0" y="131"/>
                  </a:lnTo>
                  <a:lnTo>
                    <a:pt x="167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16"/>
            <p:cNvSpPr/>
            <p:nvPr/>
          </p:nvSpPr>
          <p:spPr>
            <a:xfrm>
              <a:off x="5644440" y="3414600"/>
              <a:ext cx="138240" cy="208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5" h="581">
                  <a:moveTo>
                    <a:pt x="385" y="291"/>
                  </a:moveTo>
                  <a:cubicBezTo>
                    <a:pt x="385" y="389"/>
                    <a:pt x="369" y="463"/>
                    <a:pt x="336" y="509"/>
                  </a:cubicBezTo>
                  <a:cubicBezTo>
                    <a:pt x="306" y="558"/>
                    <a:pt x="257" y="581"/>
                    <a:pt x="193" y="581"/>
                  </a:cubicBezTo>
                  <a:cubicBezTo>
                    <a:pt x="130" y="581"/>
                    <a:pt x="81" y="556"/>
                    <a:pt x="49" y="506"/>
                  </a:cubicBezTo>
                  <a:cubicBezTo>
                    <a:pt x="17" y="458"/>
                    <a:pt x="0" y="387"/>
                    <a:pt x="0" y="291"/>
                  </a:cubicBezTo>
                  <a:cubicBezTo>
                    <a:pt x="0" y="191"/>
                    <a:pt x="15" y="117"/>
                    <a:pt x="47" y="70"/>
                  </a:cubicBezTo>
                  <a:cubicBezTo>
                    <a:pt x="78" y="23"/>
                    <a:pt x="126" y="0"/>
                    <a:pt x="193" y="0"/>
                  </a:cubicBezTo>
                  <a:cubicBezTo>
                    <a:pt x="256" y="0"/>
                    <a:pt x="302" y="25"/>
                    <a:pt x="335" y="73"/>
                  </a:cubicBezTo>
                  <a:cubicBezTo>
                    <a:pt x="369" y="123"/>
                    <a:pt x="385" y="196"/>
                    <a:pt x="385" y="291"/>
                  </a:cubicBezTo>
                  <a:close/>
                  <a:moveTo>
                    <a:pt x="92" y="291"/>
                  </a:moveTo>
                  <a:cubicBezTo>
                    <a:pt x="92" y="367"/>
                    <a:pt x="100" y="423"/>
                    <a:pt x="117" y="455"/>
                  </a:cubicBezTo>
                  <a:cubicBezTo>
                    <a:pt x="131" y="489"/>
                    <a:pt x="157" y="505"/>
                    <a:pt x="193" y="505"/>
                  </a:cubicBezTo>
                  <a:cubicBezTo>
                    <a:pt x="226" y="505"/>
                    <a:pt x="252" y="489"/>
                    <a:pt x="269" y="455"/>
                  </a:cubicBezTo>
                  <a:cubicBezTo>
                    <a:pt x="285" y="421"/>
                    <a:pt x="292" y="367"/>
                    <a:pt x="292" y="291"/>
                  </a:cubicBezTo>
                  <a:cubicBezTo>
                    <a:pt x="292" y="215"/>
                    <a:pt x="285" y="161"/>
                    <a:pt x="269" y="126"/>
                  </a:cubicBezTo>
                  <a:cubicBezTo>
                    <a:pt x="252" y="92"/>
                    <a:pt x="226" y="76"/>
                    <a:pt x="193" y="76"/>
                  </a:cubicBezTo>
                  <a:cubicBezTo>
                    <a:pt x="157" y="76"/>
                    <a:pt x="131" y="92"/>
                    <a:pt x="117" y="126"/>
                  </a:cubicBezTo>
                  <a:cubicBezTo>
                    <a:pt x="100" y="158"/>
                    <a:pt x="92" y="214"/>
                    <a:pt x="92" y="29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17"/>
            <p:cNvSpPr/>
            <p:nvPr/>
          </p:nvSpPr>
          <p:spPr>
            <a:xfrm>
              <a:off x="1580040" y="4993200"/>
              <a:ext cx="427320" cy="384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88" h="1069">
                  <a:moveTo>
                    <a:pt x="971" y="1069"/>
                  </a:moveTo>
                  <a:lnTo>
                    <a:pt x="218" y="1069"/>
                  </a:lnTo>
                  <a:cubicBezTo>
                    <a:pt x="97" y="1069"/>
                    <a:pt x="0" y="971"/>
                    <a:pt x="0" y="851"/>
                  </a:cubicBezTo>
                  <a:lnTo>
                    <a:pt x="0" y="218"/>
                  </a:lnTo>
                  <a:cubicBezTo>
                    <a:pt x="0" y="98"/>
                    <a:pt x="97" y="0"/>
                    <a:pt x="218" y="0"/>
                  </a:cubicBezTo>
                  <a:lnTo>
                    <a:pt x="971" y="0"/>
                  </a:lnTo>
                  <a:cubicBezTo>
                    <a:pt x="1091" y="0"/>
                    <a:pt x="1188" y="98"/>
                    <a:pt x="1188" y="218"/>
                  </a:cubicBezTo>
                  <a:lnTo>
                    <a:pt x="1188" y="851"/>
                  </a:lnTo>
                  <a:cubicBezTo>
                    <a:pt x="1188" y="971"/>
                    <a:pt x="1091" y="1069"/>
                    <a:pt x="971" y="1069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18"/>
            <p:cNvSpPr/>
            <p:nvPr/>
          </p:nvSpPr>
          <p:spPr>
            <a:xfrm>
              <a:off x="3686039" y="6159960"/>
              <a:ext cx="319680" cy="287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9" h="799">
                  <a:moveTo>
                    <a:pt x="727" y="799"/>
                  </a:moveTo>
                  <a:lnTo>
                    <a:pt x="164" y="799"/>
                  </a:lnTo>
                  <a:cubicBezTo>
                    <a:pt x="73" y="799"/>
                    <a:pt x="0" y="726"/>
                    <a:pt x="0" y="636"/>
                  </a:cubicBezTo>
                  <a:lnTo>
                    <a:pt x="0" y="163"/>
                  </a:lnTo>
                  <a:cubicBezTo>
                    <a:pt x="0" y="74"/>
                    <a:pt x="73" y="0"/>
                    <a:pt x="164" y="0"/>
                  </a:cubicBezTo>
                  <a:lnTo>
                    <a:pt x="727" y="0"/>
                  </a:lnTo>
                  <a:cubicBezTo>
                    <a:pt x="816" y="0"/>
                    <a:pt x="889" y="74"/>
                    <a:pt x="889" y="163"/>
                  </a:cubicBezTo>
                  <a:lnTo>
                    <a:pt x="889" y="636"/>
                  </a:lnTo>
                  <a:cubicBezTo>
                    <a:pt x="889" y="726"/>
                    <a:pt x="816" y="799"/>
                    <a:pt x="727" y="799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19"/>
            <p:cNvSpPr/>
            <p:nvPr/>
          </p:nvSpPr>
          <p:spPr>
            <a:xfrm>
              <a:off x="6032160" y="4449240"/>
              <a:ext cx="319680" cy="287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9" h="800">
                  <a:moveTo>
                    <a:pt x="726" y="800"/>
                  </a:moveTo>
                  <a:lnTo>
                    <a:pt x="163" y="800"/>
                  </a:lnTo>
                  <a:cubicBezTo>
                    <a:pt x="74" y="800"/>
                    <a:pt x="0" y="727"/>
                    <a:pt x="0" y="636"/>
                  </a:cubicBezTo>
                  <a:lnTo>
                    <a:pt x="0" y="163"/>
                  </a:lnTo>
                  <a:cubicBezTo>
                    <a:pt x="0" y="74"/>
                    <a:pt x="74" y="0"/>
                    <a:pt x="163" y="0"/>
                  </a:cubicBezTo>
                  <a:lnTo>
                    <a:pt x="726" y="0"/>
                  </a:lnTo>
                  <a:cubicBezTo>
                    <a:pt x="815" y="0"/>
                    <a:pt x="889" y="74"/>
                    <a:pt x="889" y="163"/>
                  </a:cubicBezTo>
                  <a:lnTo>
                    <a:pt x="889" y="636"/>
                  </a:lnTo>
                  <a:cubicBezTo>
                    <a:pt x="889" y="727"/>
                    <a:pt x="815" y="800"/>
                    <a:pt x="726" y="800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20"/>
            <p:cNvSpPr/>
            <p:nvPr/>
          </p:nvSpPr>
          <p:spPr>
            <a:xfrm>
              <a:off x="2613960" y="3981240"/>
              <a:ext cx="168840" cy="151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0" h="423">
                  <a:moveTo>
                    <a:pt x="383" y="423"/>
                  </a:moveTo>
                  <a:lnTo>
                    <a:pt x="86" y="423"/>
                  </a:lnTo>
                  <a:cubicBezTo>
                    <a:pt x="39" y="423"/>
                    <a:pt x="0" y="383"/>
                    <a:pt x="0" y="336"/>
                  </a:cubicBezTo>
                  <a:lnTo>
                    <a:pt x="0" y="87"/>
                  </a:lnTo>
                  <a:cubicBezTo>
                    <a:pt x="0" y="39"/>
                    <a:pt x="39" y="0"/>
                    <a:pt x="86" y="0"/>
                  </a:cubicBezTo>
                  <a:lnTo>
                    <a:pt x="383" y="0"/>
                  </a:lnTo>
                  <a:cubicBezTo>
                    <a:pt x="430" y="0"/>
                    <a:pt x="470" y="39"/>
                    <a:pt x="470" y="87"/>
                  </a:cubicBezTo>
                  <a:lnTo>
                    <a:pt x="470" y="336"/>
                  </a:lnTo>
                  <a:cubicBezTo>
                    <a:pt x="470" y="383"/>
                    <a:pt x="430" y="423"/>
                    <a:pt x="383" y="423"/>
                  </a:cubicBez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21"/>
            <p:cNvSpPr/>
            <p:nvPr/>
          </p:nvSpPr>
          <p:spPr>
            <a:xfrm>
              <a:off x="1951200" y="5538960"/>
              <a:ext cx="583200" cy="582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21" h="1620">
                  <a:moveTo>
                    <a:pt x="1621" y="810"/>
                  </a:moveTo>
                  <a:cubicBezTo>
                    <a:pt x="1621" y="1258"/>
                    <a:pt x="1259" y="1620"/>
                    <a:pt x="810" y="1620"/>
                  </a:cubicBezTo>
                  <a:cubicBezTo>
                    <a:pt x="364" y="1620"/>
                    <a:pt x="0" y="1258"/>
                    <a:pt x="0" y="810"/>
                  </a:cubicBezTo>
                  <a:cubicBezTo>
                    <a:pt x="0" y="363"/>
                    <a:pt x="364" y="0"/>
                    <a:pt x="810" y="0"/>
                  </a:cubicBezTo>
                  <a:cubicBezTo>
                    <a:pt x="1259" y="0"/>
                    <a:pt x="1621" y="363"/>
                    <a:pt x="1621" y="810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22"/>
            <p:cNvSpPr/>
            <p:nvPr/>
          </p:nvSpPr>
          <p:spPr>
            <a:xfrm>
              <a:off x="2151000" y="5909760"/>
              <a:ext cx="183240" cy="79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0" h="223">
                  <a:moveTo>
                    <a:pt x="0" y="0"/>
                  </a:moveTo>
                  <a:cubicBezTo>
                    <a:pt x="18" y="126"/>
                    <a:pt x="125" y="223"/>
                    <a:pt x="255" y="223"/>
                  </a:cubicBezTo>
                  <a:cubicBezTo>
                    <a:pt x="386" y="223"/>
                    <a:pt x="494" y="126"/>
                    <a:pt x="510" y="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23"/>
            <p:cNvSpPr/>
            <p:nvPr/>
          </p:nvSpPr>
          <p:spPr>
            <a:xfrm>
              <a:off x="2095199" y="5771880"/>
              <a:ext cx="71280" cy="71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9" h="199">
                  <a:moveTo>
                    <a:pt x="199" y="100"/>
                  </a:moveTo>
                  <a:cubicBezTo>
                    <a:pt x="199" y="154"/>
                    <a:pt x="154" y="199"/>
                    <a:pt x="99" y="199"/>
                  </a:cubicBezTo>
                  <a:cubicBezTo>
                    <a:pt x="45" y="199"/>
                    <a:pt x="0" y="154"/>
                    <a:pt x="0" y="100"/>
                  </a:cubicBezTo>
                  <a:cubicBezTo>
                    <a:pt x="0" y="46"/>
                    <a:pt x="45" y="0"/>
                    <a:pt x="99" y="0"/>
                  </a:cubicBezTo>
                  <a:cubicBezTo>
                    <a:pt x="154" y="0"/>
                    <a:pt x="199" y="46"/>
                    <a:pt x="199" y="10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24"/>
            <p:cNvSpPr/>
            <p:nvPr/>
          </p:nvSpPr>
          <p:spPr>
            <a:xfrm>
              <a:off x="2319480" y="5771880"/>
              <a:ext cx="70920" cy="71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8" h="199">
                  <a:moveTo>
                    <a:pt x="198" y="100"/>
                  </a:moveTo>
                  <a:cubicBezTo>
                    <a:pt x="198" y="154"/>
                    <a:pt x="153" y="199"/>
                    <a:pt x="98" y="199"/>
                  </a:cubicBezTo>
                  <a:cubicBezTo>
                    <a:pt x="44" y="199"/>
                    <a:pt x="0" y="154"/>
                    <a:pt x="0" y="100"/>
                  </a:cubicBezTo>
                  <a:cubicBezTo>
                    <a:pt x="0" y="46"/>
                    <a:pt x="44" y="0"/>
                    <a:pt x="98" y="0"/>
                  </a:cubicBezTo>
                  <a:cubicBezTo>
                    <a:pt x="153" y="0"/>
                    <a:pt x="198" y="46"/>
                    <a:pt x="198" y="10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25"/>
            <p:cNvSpPr/>
            <p:nvPr/>
          </p:nvSpPr>
          <p:spPr>
            <a:xfrm>
              <a:off x="4395240" y="4561920"/>
              <a:ext cx="1069919" cy="1089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73" h="3027">
                  <a:moveTo>
                    <a:pt x="2230" y="0"/>
                  </a:moveTo>
                  <a:lnTo>
                    <a:pt x="742" y="0"/>
                  </a:lnTo>
                  <a:cubicBezTo>
                    <a:pt x="334" y="0"/>
                    <a:pt x="0" y="335"/>
                    <a:pt x="0" y="744"/>
                  </a:cubicBezTo>
                  <a:lnTo>
                    <a:pt x="0" y="1768"/>
                  </a:lnTo>
                  <a:cubicBezTo>
                    <a:pt x="0" y="2177"/>
                    <a:pt x="334" y="2511"/>
                    <a:pt x="742" y="2511"/>
                  </a:cubicBezTo>
                  <a:lnTo>
                    <a:pt x="1188" y="2511"/>
                  </a:lnTo>
                  <a:lnTo>
                    <a:pt x="1485" y="3027"/>
                  </a:lnTo>
                  <a:lnTo>
                    <a:pt x="1783" y="2511"/>
                  </a:lnTo>
                  <a:lnTo>
                    <a:pt x="2230" y="2511"/>
                  </a:lnTo>
                  <a:cubicBezTo>
                    <a:pt x="2638" y="2511"/>
                    <a:pt x="2973" y="2177"/>
                    <a:pt x="2973" y="1768"/>
                  </a:cubicBezTo>
                  <a:lnTo>
                    <a:pt x="2973" y="744"/>
                  </a:lnTo>
                  <a:cubicBezTo>
                    <a:pt x="2973" y="335"/>
                    <a:pt x="2638" y="0"/>
                    <a:pt x="2230" y="0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26"/>
            <p:cNvSpPr/>
            <p:nvPr/>
          </p:nvSpPr>
          <p:spPr>
            <a:xfrm>
              <a:off x="4595400" y="4974840"/>
              <a:ext cx="118440" cy="11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0" h="329">
                  <a:moveTo>
                    <a:pt x="330" y="164"/>
                  </a:moveTo>
                  <a:cubicBezTo>
                    <a:pt x="330" y="254"/>
                    <a:pt x="257" y="329"/>
                    <a:pt x="166" y="329"/>
                  </a:cubicBezTo>
                  <a:cubicBezTo>
                    <a:pt x="75" y="329"/>
                    <a:pt x="0" y="254"/>
                    <a:pt x="0" y="164"/>
                  </a:cubicBezTo>
                  <a:cubicBezTo>
                    <a:pt x="0" y="73"/>
                    <a:pt x="75" y="0"/>
                    <a:pt x="166" y="0"/>
                  </a:cubicBezTo>
                  <a:cubicBezTo>
                    <a:pt x="257" y="0"/>
                    <a:pt x="330" y="73"/>
                    <a:pt x="330" y="16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7" name="Freeform: Shape 27"/>
            <p:cNvSpPr/>
            <p:nvPr/>
          </p:nvSpPr>
          <p:spPr>
            <a:xfrm>
              <a:off x="4865400" y="4974840"/>
              <a:ext cx="118080" cy="11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329">
                  <a:moveTo>
                    <a:pt x="329" y="164"/>
                  </a:moveTo>
                  <a:cubicBezTo>
                    <a:pt x="329" y="254"/>
                    <a:pt x="255" y="329"/>
                    <a:pt x="165" y="329"/>
                  </a:cubicBezTo>
                  <a:cubicBezTo>
                    <a:pt x="74" y="329"/>
                    <a:pt x="0" y="254"/>
                    <a:pt x="0" y="164"/>
                  </a:cubicBezTo>
                  <a:cubicBezTo>
                    <a:pt x="0" y="73"/>
                    <a:pt x="74" y="0"/>
                    <a:pt x="165" y="0"/>
                  </a:cubicBezTo>
                  <a:cubicBezTo>
                    <a:pt x="255" y="0"/>
                    <a:pt x="329" y="73"/>
                    <a:pt x="329" y="16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28"/>
            <p:cNvSpPr/>
            <p:nvPr/>
          </p:nvSpPr>
          <p:spPr>
            <a:xfrm>
              <a:off x="5135040" y="4974840"/>
              <a:ext cx="118080" cy="11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329">
                  <a:moveTo>
                    <a:pt x="329" y="164"/>
                  </a:moveTo>
                  <a:cubicBezTo>
                    <a:pt x="329" y="254"/>
                    <a:pt x="255" y="329"/>
                    <a:pt x="164" y="329"/>
                  </a:cubicBezTo>
                  <a:cubicBezTo>
                    <a:pt x="73" y="329"/>
                    <a:pt x="0" y="254"/>
                    <a:pt x="0" y="164"/>
                  </a:cubicBezTo>
                  <a:cubicBezTo>
                    <a:pt x="0" y="73"/>
                    <a:pt x="73" y="0"/>
                    <a:pt x="164" y="0"/>
                  </a:cubicBezTo>
                  <a:cubicBezTo>
                    <a:pt x="255" y="0"/>
                    <a:pt x="329" y="73"/>
                    <a:pt x="329" y="16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9" name="Freeform: Shape 29"/>
            <p:cNvSpPr/>
            <p:nvPr/>
          </p:nvSpPr>
          <p:spPr>
            <a:xfrm>
              <a:off x="4285800" y="5833080"/>
              <a:ext cx="612720" cy="484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03" h="1347">
                  <a:moveTo>
                    <a:pt x="1394" y="185"/>
                  </a:moveTo>
                  <a:cubicBezTo>
                    <a:pt x="1406" y="185"/>
                    <a:pt x="1417" y="186"/>
                    <a:pt x="1428" y="189"/>
                  </a:cubicBezTo>
                  <a:lnTo>
                    <a:pt x="848" y="663"/>
                  </a:lnTo>
                  <a:lnTo>
                    <a:pt x="271" y="192"/>
                  </a:lnTo>
                  <a:cubicBezTo>
                    <a:pt x="283" y="188"/>
                    <a:pt x="296" y="185"/>
                    <a:pt x="311" y="185"/>
                  </a:cubicBezTo>
                  <a:close/>
                  <a:moveTo>
                    <a:pt x="1518" y="1036"/>
                  </a:moveTo>
                  <a:cubicBezTo>
                    <a:pt x="1518" y="1106"/>
                    <a:pt x="1462" y="1162"/>
                    <a:pt x="1394" y="1162"/>
                  </a:cubicBezTo>
                  <a:lnTo>
                    <a:pt x="311" y="1162"/>
                  </a:lnTo>
                  <a:cubicBezTo>
                    <a:pt x="241" y="1162"/>
                    <a:pt x="185" y="1106"/>
                    <a:pt x="185" y="1036"/>
                  </a:cubicBezTo>
                  <a:lnTo>
                    <a:pt x="185" y="311"/>
                  </a:lnTo>
                  <a:cubicBezTo>
                    <a:pt x="185" y="302"/>
                    <a:pt x="187" y="293"/>
                    <a:pt x="188" y="286"/>
                  </a:cubicBezTo>
                  <a:lnTo>
                    <a:pt x="617" y="636"/>
                  </a:lnTo>
                  <a:lnTo>
                    <a:pt x="391" y="802"/>
                  </a:lnTo>
                  <a:cubicBezTo>
                    <a:pt x="364" y="822"/>
                    <a:pt x="358" y="861"/>
                    <a:pt x="378" y="890"/>
                  </a:cubicBezTo>
                  <a:cubicBezTo>
                    <a:pt x="390" y="906"/>
                    <a:pt x="409" y="915"/>
                    <a:pt x="428" y="915"/>
                  </a:cubicBezTo>
                  <a:cubicBezTo>
                    <a:pt x="441" y="915"/>
                    <a:pt x="454" y="910"/>
                    <a:pt x="466" y="903"/>
                  </a:cubicBezTo>
                  <a:lnTo>
                    <a:pt x="718" y="718"/>
                  </a:lnTo>
                  <a:lnTo>
                    <a:pt x="805" y="789"/>
                  </a:lnTo>
                  <a:cubicBezTo>
                    <a:pt x="816" y="797"/>
                    <a:pt x="830" y="803"/>
                    <a:pt x="844" y="803"/>
                  </a:cubicBezTo>
                  <a:lnTo>
                    <a:pt x="852" y="803"/>
                  </a:lnTo>
                  <a:cubicBezTo>
                    <a:pt x="866" y="803"/>
                    <a:pt x="881" y="797"/>
                    <a:pt x="891" y="789"/>
                  </a:cubicBezTo>
                  <a:lnTo>
                    <a:pt x="978" y="718"/>
                  </a:lnTo>
                  <a:lnTo>
                    <a:pt x="1228" y="903"/>
                  </a:lnTo>
                  <a:cubicBezTo>
                    <a:pt x="1238" y="910"/>
                    <a:pt x="1252" y="915"/>
                    <a:pt x="1265" y="915"/>
                  </a:cubicBezTo>
                  <a:cubicBezTo>
                    <a:pt x="1284" y="915"/>
                    <a:pt x="1303" y="906"/>
                    <a:pt x="1315" y="890"/>
                  </a:cubicBezTo>
                  <a:cubicBezTo>
                    <a:pt x="1335" y="861"/>
                    <a:pt x="1329" y="822"/>
                    <a:pt x="1301" y="802"/>
                  </a:cubicBezTo>
                  <a:lnTo>
                    <a:pt x="1077" y="638"/>
                  </a:lnTo>
                  <a:lnTo>
                    <a:pt x="1515" y="280"/>
                  </a:lnTo>
                  <a:cubicBezTo>
                    <a:pt x="1517" y="290"/>
                    <a:pt x="1518" y="301"/>
                    <a:pt x="1518" y="311"/>
                  </a:cubicBezTo>
                  <a:close/>
                  <a:moveTo>
                    <a:pt x="311" y="1347"/>
                  </a:moveTo>
                  <a:lnTo>
                    <a:pt x="1394" y="1347"/>
                  </a:lnTo>
                  <a:cubicBezTo>
                    <a:pt x="1563" y="1347"/>
                    <a:pt x="1703" y="1207"/>
                    <a:pt x="1703" y="1036"/>
                  </a:cubicBezTo>
                  <a:lnTo>
                    <a:pt x="1703" y="311"/>
                  </a:lnTo>
                  <a:cubicBezTo>
                    <a:pt x="1703" y="139"/>
                    <a:pt x="1563" y="0"/>
                    <a:pt x="1394" y="0"/>
                  </a:cubicBezTo>
                  <a:lnTo>
                    <a:pt x="311" y="0"/>
                  </a:lnTo>
                  <a:cubicBezTo>
                    <a:pt x="139" y="0"/>
                    <a:pt x="0" y="139"/>
                    <a:pt x="0" y="311"/>
                  </a:cubicBezTo>
                  <a:lnTo>
                    <a:pt x="0" y="1036"/>
                  </a:lnTo>
                  <a:cubicBezTo>
                    <a:pt x="0" y="1207"/>
                    <a:pt x="139" y="1347"/>
                    <a:pt x="311" y="1347"/>
                  </a:cubicBez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: Shape 30"/>
            <p:cNvSpPr/>
            <p:nvPr/>
          </p:nvSpPr>
          <p:spPr>
            <a:xfrm>
              <a:off x="4922280" y="5786640"/>
              <a:ext cx="533880" cy="879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84" h="2444">
                  <a:moveTo>
                    <a:pt x="1413" y="1374"/>
                  </a:moveTo>
                  <a:cubicBezTo>
                    <a:pt x="1419" y="1349"/>
                    <a:pt x="1588" y="759"/>
                    <a:pt x="1383" y="373"/>
                  </a:cubicBezTo>
                  <a:cubicBezTo>
                    <a:pt x="1379" y="368"/>
                    <a:pt x="1375" y="361"/>
                    <a:pt x="1371" y="356"/>
                  </a:cubicBezTo>
                  <a:cubicBezTo>
                    <a:pt x="1361" y="345"/>
                    <a:pt x="1135" y="96"/>
                    <a:pt x="832" y="4"/>
                  </a:cubicBezTo>
                  <a:cubicBezTo>
                    <a:pt x="812" y="-2"/>
                    <a:pt x="794" y="-1"/>
                    <a:pt x="774" y="7"/>
                  </a:cubicBezTo>
                  <a:cubicBezTo>
                    <a:pt x="764" y="11"/>
                    <a:pt x="502" y="121"/>
                    <a:pt x="487" y="593"/>
                  </a:cubicBezTo>
                  <a:cubicBezTo>
                    <a:pt x="486" y="633"/>
                    <a:pt x="510" y="668"/>
                    <a:pt x="549" y="678"/>
                  </a:cubicBezTo>
                  <a:lnTo>
                    <a:pt x="850" y="770"/>
                  </a:lnTo>
                  <a:cubicBezTo>
                    <a:pt x="887" y="848"/>
                    <a:pt x="978" y="1066"/>
                    <a:pt x="918" y="1263"/>
                  </a:cubicBezTo>
                  <a:lnTo>
                    <a:pt x="875" y="1403"/>
                  </a:lnTo>
                  <a:cubicBezTo>
                    <a:pt x="816" y="1601"/>
                    <a:pt x="618" y="1730"/>
                    <a:pt x="543" y="1774"/>
                  </a:cubicBezTo>
                  <a:lnTo>
                    <a:pt x="243" y="1681"/>
                  </a:lnTo>
                  <a:cubicBezTo>
                    <a:pt x="204" y="1670"/>
                    <a:pt x="165" y="1685"/>
                    <a:pt x="144" y="1718"/>
                  </a:cubicBezTo>
                  <a:cubicBezTo>
                    <a:pt x="-109" y="2118"/>
                    <a:pt x="47" y="2354"/>
                    <a:pt x="54" y="2365"/>
                  </a:cubicBezTo>
                  <a:cubicBezTo>
                    <a:pt x="65" y="2381"/>
                    <a:pt x="81" y="2392"/>
                    <a:pt x="101" y="2398"/>
                  </a:cubicBezTo>
                  <a:cubicBezTo>
                    <a:pt x="197" y="2428"/>
                    <a:pt x="306" y="2444"/>
                    <a:pt x="424" y="2444"/>
                  </a:cubicBezTo>
                  <a:cubicBezTo>
                    <a:pt x="600" y="2444"/>
                    <a:pt x="737" y="2410"/>
                    <a:pt x="744" y="2408"/>
                  </a:cubicBezTo>
                  <a:cubicBezTo>
                    <a:pt x="749" y="2407"/>
                    <a:pt x="757" y="2404"/>
                    <a:pt x="762" y="2401"/>
                  </a:cubicBezTo>
                  <a:cubicBezTo>
                    <a:pt x="1147" y="2196"/>
                    <a:pt x="1338" y="1613"/>
                    <a:pt x="1347" y="1588"/>
                  </a:cubicBezTo>
                  <a:lnTo>
                    <a:pt x="1347" y="1587"/>
                  </a:lnTo>
                  <a:lnTo>
                    <a:pt x="1412" y="1375"/>
                  </a:lnTo>
                  <a:cubicBezTo>
                    <a:pt x="1412" y="1374"/>
                    <a:pt x="1412" y="1374"/>
                    <a:pt x="1413" y="1374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: Shape 31"/>
            <p:cNvSpPr/>
            <p:nvPr/>
          </p:nvSpPr>
          <p:spPr>
            <a:xfrm>
              <a:off x="2552760" y="6121080"/>
              <a:ext cx="719280" cy="73223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99" h="2035">
                  <a:moveTo>
                    <a:pt x="1500" y="0"/>
                  </a:moveTo>
                  <a:lnTo>
                    <a:pt x="499" y="0"/>
                  </a:lnTo>
                  <a:cubicBezTo>
                    <a:pt x="223" y="0"/>
                    <a:pt x="0" y="224"/>
                    <a:pt x="0" y="499"/>
                  </a:cubicBezTo>
                  <a:lnTo>
                    <a:pt x="0" y="1190"/>
                  </a:lnTo>
                  <a:cubicBezTo>
                    <a:pt x="0" y="1464"/>
                    <a:pt x="223" y="1689"/>
                    <a:pt x="499" y="1689"/>
                  </a:cubicBezTo>
                  <a:lnTo>
                    <a:pt x="799" y="1689"/>
                  </a:lnTo>
                  <a:lnTo>
                    <a:pt x="998" y="2035"/>
                  </a:lnTo>
                  <a:lnTo>
                    <a:pt x="1199" y="1689"/>
                  </a:lnTo>
                  <a:lnTo>
                    <a:pt x="1500" y="1689"/>
                  </a:lnTo>
                  <a:cubicBezTo>
                    <a:pt x="1774" y="1689"/>
                    <a:pt x="1999" y="1464"/>
                    <a:pt x="1999" y="1190"/>
                  </a:cubicBezTo>
                  <a:lnTo>
                    <a:pt x="1999" y="499"/>
                  </a:lnTo>
                  <a:cubicBezTo>
                    <a:pt x="1999" y="224"/>
                    <a:pt x="1774" y="0"/>
                    <a:pt x="1500" y="0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2" name="Freeform: Shape 32"/>
            <p:cNvSpPr/>
            <p:nvPr/>
          </p:nvSpPr>
          <p:spPr>
            <a:xfrm>
              <a:off x="2729520" y="6245640"/>
              <a:ext cx="356760" cy="342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92" h="952">
                  <a:moveTo>
                    <a:pt x="570" y="46"/>
                  </a:moveTo>
                  <a:lnTo>
                    <a:pt x="660" y="225"/>
                  </a:lnTo>
                  <a:cubicBezTo>
                    <a:pt x="671" y="250"/>
                    <a:pt x="695" y="267"/>
                    <a:pt x="723" y="272"/>
                  </a:cubicBezTo>
                  <a:lnTo>
                    <a:pt x="919" y="300"/>
                  </a:lnTo>
                  <a:cubicBezTo>
                    <a:pt x="990" y="310"/>
                    <a:pt x="1016" y="395"/>
                    <a:pt x="966" y="443"/>
                  </a:cubicBezTo>
                  <a:lnTo>
                    <a:pt x="824" y="582"/>
                  </a:lnTo>
                  <a:cubicBezTo>
                    <a:pt x="804" y="602"/>
                    <a:pt x="795" y="629"/>
                    <a:pt x="799" y="657"/>
                  </a:cubicBezTo>
                  <a:lnTo>
                    <a:pt x="833" y="854"/>
                  </a:lnTo>
                  <a:cubicBezTo>
                    <a:pt x="845" y="922"/>
                    <a:pt x="773" y="975"/>
                    <a:pt x="711" y="943"/>
                  </a:cubicBezTo>
                  <a:lnTo>
                    <a:pt x="535" y="849"/>
                  </a:lnTo>
                  <a:cubicBezTo>
                    <a:pt x="510" y="836"/>
                    <a:pt x="481" y="836"/>
                    <a:pt x="456" y="849"/>
                  </a:cubicBezTo>
                  <a:lnTo>
                    <a:pt x="280" y="943"/>
                  </a:lnTo>
                  <a:cubicBezTo>
                    <a:pt x="219" y="975"/>
                    <a:pt x="147" y="922"/>
                    <a:pt x="159" y="854"/>
                  </a:cubicBezTo>
                  <a:lnTo>
                    <a:pt x="192" y="657"/>
                  </a:lnTo>
                  <a:cubicBezTo>
                    <a:pt x="197" y="629"/>
                    <a:pt x="188" y="602"/>
                    <a:pt x="168" y="582"/>
                  </a:cubicBezTo>
                  <a:lnTo>
                    <a:pt x="26" y="443"/>
                  </a:lnTo>
                  <a:cubicBezTo>
                    <a:pt x="-24" y="395"/>
                    <a:pt x="2" y="310"/>
                    <a:pt x="71" y="300"/>
                  </a:cubicBezTo>
                  <a:lnTo>
                    <a:pt x="269" y="272"/>
                  </a:lnTo>
                  <a:cubicBezTo>
                    <a:pt x="296" y="267"/>
                    <a:pt x="320" y="250"/>
                    <a:pt x="332" y="225"/>
                  </a:cubicBezTo>
                  <a:lnTo>
                    <a:pt x="421" y="46"/>
                  </a:lnTo>
                  <a:cubicBezTo>
                    <a:pt x="452" y="-15"/>
                    <a:pt x="540" y="-15"/>
                    <a:pt x="570" y="4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: Shape 33"/>
            <p:cNvSpPr/>
            <p:nvPr/>
          </p:nvSpPr>
          <p:spPr>
            <a:xfrm>
              <a:off x="1494719" y="3338639"/>
              <a:ext cx="356400" cy="342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91" h="952">
                  <a:moveTo>
                    <a:pt x="570" y="47"/>
                  </a:moveTo>
                  <a:lnTo>
                    <a:pt x="660" y="226"/>
                  </a:lnTo>
                  <a:cubicBezTo>
                    <a:pt x="671" y="251"/>
                    <a:pt x="695" y="268"/>
                    <a:pt x="723" y="271"/>
                  </a:cubicBezTo>
                  <a:lnTo>
                    <a:pt x="919" y="300"/>
                  </a:lnTo>
                  <a:cubicBezTo>
                    <a:pt x="988" y="311"/>
                    <a:pt x="1016" y="396"/>
                    <a:pt x="966" y="444"/>
                  </a:cubicBezTo>
                  <a:lnTo>
                    <a:pt x="824" y="583"/>
                  </a:lnTo>
                  <a:cubicBezTo>
                    <a:pt x="804" y="602"/>
                    <a:pt x="795" y="630"/>
                    <a:pt x="799" y="658"/>
                  </a:cubicBezTo>
                  <a:lnTo>
                    <a:pt x="833" y="854"/>
                  </a:lnTo>
                  <a:cubicBezTo>
                    <a:pt x="845" y="923"/>
                    <a:pt x="773" y="975"/>
                    <a:pt x="711" y="942"/>
                  </a:cubicBezTo>
                  <a:lnTo>
                    <a:pt x="535" y="850"/>
                  </a:lnTo>
                  <a:cubicBezTo>
                    <a:pt x="510" y="837"/>
                    <a:pt x="481" y="837"/>
                    <a:pt x="456" y="850"/>
                  </a:cubicBezTo>
                  <a:lnTo>
                    <a:pt x="280" y="942"/>
                  </a:lnTo>
                  <a:cubicBezTo>
                    <a:pt x="219" y="975"/>
                    <a:pt x="145" y="923"/>
                    <a:pt x="159" y="854"/>
                  </a:cubicBezTo>
                  <a:lnTo>
                    <a:pt x="192" y="658"/>
                  </a:lnTo>
                  <a:cubicBezTo>
                    <a:pt x="197" y="630"/>
                    <a:pt x="188" y="602"/>
                    <a:pt x="168" y="583"/>
                  </a:cubicBezTo>
                  <a:lnTo>
                    <a:pt x="26" y="444"/>
                  </a:lnTo>
                  <a:cubicBezTo>
                    <a:pt x="-24" y="396"/>
                    <a:pt x="2" y="311"/>
                    <a:pt x="71" y="300"/>
                  </a:cubicBezTo>
                  <a:lnTo>
                    <a:pt x="269" y="271"/>
                  </a:lnTo>
                  <a:cubicBezTo>
                    <a:pt x="296" y="268"/>
                    <a:pt x="320" y="251"/>
                    <a:pt x="332" y="226"/>
                  </a:cubicBezTo>
                  <a:lnTo>
                    <a:pt x="420" y="47"/>
                  </a:lnTo>
                  <a:cubicBezTo>
                    <a:pt x="451" y="-16"/>
                    <a:pt x="540" y="-16"/>
                    <a:pt x="570" y="47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: Shape 34"/>
            <p:cNvSpPr/>
            <p:nvPr/>
          </p:nvSpPr>
          <p:spPr>
            <a:xfrm>
              <a:off x="3427559" y="6606360"/>
              <a:ext cx="817200" cy="83195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71" h="2312">
                  <a:moveTo>
                    <a:pt x="1703" y="0"/>
                  </a:moveTo>
                  <a:lnTo>
                    <a:pt x="568" y="0"/>
                  </a:lnTo>
                  <a:cubicBezTo>
                    <a:pt x="256" y="0"/>
                    <a:pt x="0" y="256"/>
                    <a:pt x="0" y="568"/>
                  </a:cubicBezTo>
                  <a:lnTo>
                    <a:pt x="0" y="1351"/>
                  </a:lnTo>
                  <a:cubicBezTo>
                    <a:pt x="0" y="1663"/>
                    <a:pt x="256" y="1918"/>
                    <a:pt x="568" y="1918"/>
                  </a:cubicBezTo>
                  <a:lnTo>
                    <a:pt x="908" y="1918"/>
                  </a:lnTo>
                  <a:lnTo>
                    <a:pt x="1135" y="2312"/>
                  </a:lnTo>
                  <a:lnTo>
                    <a:pt x="1363" y="1918"/>
                  </a:lnTo>
                  <a:lnTo>
                    <a:pt x="1703" y="1918"/>
                  </a:lnTo>
                  <a:cubicBezTo>
                    <a:pt x="2016" y="1918"/>
                    <a:pt x="2271" y="1663"/>
                    <a:pt x="2271" y="1351"/>
                  </a:cubicBezTo>
                  <a:lnTo>
                    <a:pt x="2271" y="568"/>
                  </a:lnTo>
                  <a:cubicBezTo>
                    <a:pt x="2271" y="256"/>
                    <a:pt x="2016" y="0"/>
                    <a:pt x="1703" y="0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35"/>
            <p:cNvSpPr/>
            <p:nvPr/>
          </p:nvSpPr>
          <p:spPr>
            <a:xfrm>
              <a:off x="3722400" y="6820199"/>
              <a:ext cx="270360" cy="29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2" h="823">
                  <a:moveTo>
                    <a:pt x="678" y="285"/>
                  </a:moveTo>
                  <a:cubicBezTo>
                    <a:pt x="777" y="340"/>
                    <a:pt x="777" y="483"/>
                    <a:pt x="678" y="540"/>
                  </a:cubicBezTo>
                  <a:lnTo>
                    <a:pt x="450" y="672"/>
                  </a:lnTo>
                  <a:lnTo>
                    <a:pt x="221" y="803"/>
                  </a:lnTo>
                  <a:cubicBezTo>
                    <a:pt x="123" y="861"/>
                    <a:pt x="0" y="789"/>
                    <a:pt x="0" y="676"/>
                  </a:cubicBezTo>
                  <a:lnTo>
                    <a:pt x="0" y="412"/>
                  </a:lnTo>
                  <a:lnTo>
                    <a:pt x="0" y="147"/>
                  </a:lnTo>
                  <a:cubicBezTo>
                    <a:pt x="0" y="34"/>
                    <a:pt x="123" y="-36"/>
                    <a:pt x="221" y="20"/>
                  </a:cubicBezTo>
                  <a:lnTo>
                    <a:pt x="450" y="153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: Shape 36"/>
            <p:cNvSpPr/>
            <p:nvPr/>
          </p:nvSpPr>
          <p:spPr>
            <a:xfrm>
              <a:off x="2068920" y="3168360"/>
              <a:ext cx="816480" cy="831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69" h="2311">
                  <a:moveTo>
                    <a:pt x="1702" y="0"/>
                  </a:moveTo>
                  <a:lnTo>
                    <a:pt x="567" y="0"/>
                  </a:lnTo>
                  <a:cubicBezTo>
                    <a:pt x="255" y="0"/>
                    <a:pt x="0" y="256"/>
                    <a:pt x="0" y="568"/>
                  </a:cubicBezTo>
                  <a:lnTo>
                    <a:pt x="0" y="1350"/>
                  </a:lnTo>
                  <a:cubicBezTo>
                    <a:pt x="0" y="1662"/>
                    <a:pt x="255" y="1919"/>
                    <a:pt x="567" y="1919"/>
                  </a:cubicBezTo>
                  <a:lnTo>
                    <a:pt x="907" y="1919"/>
                  </a:lnTo>
                  <a:lnTo>
                    <a:pt x="1134" y="2311"/>
                  </a:lnTo>
                  <a:lnTo>
                    <a:pt x="1361" y="1919"/>
                  </a:lnTo>
                  <a:lnTo>
                    <a:pt x="1702" y="1919"/>
                  </a:lnTo>
                  <a:cubicBezTo>
                    <a:pt x="2014" y="1919"/>
                    <a:pt x="2269" y="1662"/>
                    <a:pt x="2269" y="1350"/>
                  </a:cubicBezTo>
                  <a:lnTo>
                    <a:pt x="2269" y="568"/>
                  </a:lnTo>
                  <a:cubicBezTo>
                    <a:pt x="2269" y="256"/>
                    <a:pt x="2014" y="0"/>
                    <a:pt x="1702" y="0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37"/>
            <p:cNvSpPr/>
            <p:nvPr/>
          </p:nvSpPr>
          <p:spPr>
            <a:xfrm>
              <a:off x="4480920" y="6451560"/>
              <a:ext cx="295200" cy="294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21" h="820">
                  <a:moveTo>
                    <a:pt x="821" y="409"/>
                  </a:moveTo>
                  <a:cubicBezTo>
                    <a:pt x="821" y="636"/>
                    <a:pt x="638" y="820"/>
                    <a:pt x="411" y="820"/>
                  </a:cubicBezTo>
                  <a:cubicBezTo>
                    <a:pt x="184" y="820"/>
                    <a:pt x="0" y="636"/>
                    <a:pt x="0" y="409"/>
                  </a:cubicBezTo>
                  <a:cubicBezTo>
                    <a:pt x="0" y="182"/>
                    <a:pt x="184" y="0"/>
                    <a:pt x="411" y="0"/>
                  </a:cubicBezTo>
                  <a:cubicBezTo>
                    <a:pt x="638" y="0"/>
                    <a:pt x="821" y="182"/>
                    <a:pt x="821" y="409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38"/>
            <p:cNvSpPr/>
            <p:nvPr/>
          </p:nvSpPr>
          <p:spPr>
            <a:xfrm>
              <a:off x="4400280" y="6801120"/>
              <a:ext cx="457200" cy="153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1" h="428">
                  <a:moveTo>
                    <a:pt x="636" y="0"/>
                  </a:moveTo>
                  <a:cubicBezTo>
                    <a:pt x="354" y="0"/>
                    <a:pt x="113" y="113"/>
                    <a:pt x="16" y="271"/>
                  </a:cubicBezTo>
                  <a:cubicBezTo>
                    <a:pt x="-27" y="338"/>
                    <a:pt x="23" y="428"/>
                    <a:pt x="104" y="428"/>
                  </a:cubicBezTo>
                  <a:lnTo>
                    <a:pt x="1167" y="428"/>
                  </a:lnTo>
                  <a:cubicBezTo>
                    <a:pt x="1248" y="428"/>
                    <a:pt x="1298" y="338"/>
                    <a:pt x="1255" y="271"/>
                  </a:cubicBezTo>
                  <a:cubicBezTo>
                    <a:pt x="1158" y="113"/>
                    <a:pt x="917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: Shape 39"/>
            <p:cNvSpPr/>
            <p:nvPr/>
          </p:nvSpPr>
          <p:spPr>
            <a:xfrm>
              <a:off x="5193720" y="3329639"/>
              <a:ext cx="192600" cy="192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6" h="535">
                  <a:moveTo>
                    <a:pt x="536" y="266"/>
                  </a:moveTo>
                  <a:cubicBezTo>
                    <a:pt x="536" y="414"/>
                    <a:pt x="416" y="535"/>
                    <a:pt x="268" y="535"/>
                  </a:cubicBezTo>
                  <a:cubicBezTo>
                    <a:pt x="120" y="535"/>
                    <a:pt x="0" y="414"/>
                    <a:pt x="0" y="266"/>
                  </a:cubicBezTo>
                  <a:cubicBezTo>
                    <a:pt x="0" y="120"/>
                    <a:pt x="120" y="0"/>
                    <a:pt x="268" y="0"/>
                  </a:cubicBezTo>
                  <a:cubicBezTo>
                    <a:pt x="416" y="0"/>
                    <a:pt x="536" y="120"/>
                    <a:pt x="536" y="26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" name="Freeform: Shape 40"/>
            <p:cNvSpPr/>
            <p:nvPr/>
          </p:nvSpPr>
          <p:spPr>
            <a:xfrm>
              <a:off x="5141160" y="3557160"/>
              <a:ext cx="298080" cy="100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29" h="279">
                  <a:moveTo>
                    <a:pt x="414" y="0"/>
                  </a:moveTo>
                  <a:cubicBezTo>
                    <a:pt x="229" y="0"/>
                    <a:pt x="73" y="74"/>
                    <a:pt x="10" y="178"/>
                  </a:cubicBezTo>
                  <a:cubicBezTo>
                    <a:pt x="-18" y="222"/>
                    <a:pt x="14" y="279"/>
                    <a:pt x="67" y="279"/>
                  </a:cubicBezTo>
                  <a:lnTo>
                    <a:pt x="761" y="279"/>
                  </a:lnTo>
                  <a:cubicBezTo>
                    <a:pt x="814" y="279"/>
                    <a:pt x="846" y="222"/>
                    <a:pt x="818" y="178"/>
                  </a:cubicBezTo>
                  <a:cubicBezTo>
                    <a:pt x="755" y="74"/>
                    <a:pt x="59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" name="Freeform: Shape 41"/>
            <p:cNvSpPr/>
            <p:nvPr/>
          </p:nvSpPr>
          <p:spPr>
            <a:xfrm>
              <a:off x="4526280" y="3902040"/>
              <a:ext cx="826920" cy="544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98" h="1513">
                  <a:moveTo>
                    <a:pt x="1900" y="650"/>
                  </a:moveTo>
                  <a:cubicBezTo>
                    <a:pt x="1912" y="606"/>
                    <a:pt x="1920" y="560"/>
                    <a:pt x="1920" y="512"/>
                  </a:cubicBezTo>
                  <a:cubicBezTo>
                    <a:pt x="1920" y="229"/>
                    <a:pt x="1690" y="0"/>
                    <a:pt x="1406" y="0"/>
                  </a:cubicBezTo>
                  <a:cubicBezTo>
                    <a:pt x="1202" y="0"/>
                    <a:pt x="1026" y="118"/>
                    <a:pt x="942" y="291"/>
                  </a:cubicBezTo>
                  <a:cubicBezTo>
                    <a:pt x="888" y="260"/>
                    <a:pt x="825" y="243"/>
                    <a:pt x="758" y="243"/>
                  </a:cubicBezTo>
                  <a:cubicBezTo>
                    <a:pt x="549" y="243"/>
                    <a:pt x="380" y="411"/>
                    <a:pt x="380" y="621"/>
                  </a:cubicBezTo>
                  <a:cubicBezTo>
                    <a:pt x="380" y="631"/>
                    <a:pt x="380" y="641"/>
                    <a:pt x="381" y="651"/>
                  </a:cubicBezTo>
                  <a:cubicBezTo>
                    <a:pt x="167" y="678"/>
                    <a:pt x="0" y="859"/>
                    <a:pt x="0" y="1080"/>
                  </a:cubicBezTo>
                  <a:cubicBezTo>
                    <a:pt x="0" y="1318"/>
                    <a:pt x="196" y="1513"/>
                    <a:pt x="432" y="1513"/>
                  </a:cubicBezTo>
                  <a:lnTo>
                    <a:pt x="1866" y="1513"/>
                  </a:lnTo>
                  <a:cubicBezTo>
                    <a:pt x="2103" y="1513"/>
                    <a:pt x="2298" y="1318"/>
                    <a:pt x="2298" y="1080"/>
                  </a:cubicBezTo>
                  <a:cubicBezTo>
                    <a:pt x="2298" y="854"/>
                    <a:pt x="2122" y="668"/>
                    <a:pt x="1900" y="650"/>
                  </a:cubicBez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" name="Freeform: Shape 42"/>
            <p:cNvSpPr/>
            <p:nvPr/>
          </p:nvSpPr>
          <p:spPr>
            <a:xfrm>
              <a:off x="1662840" y="3858119"/>
              <a:ext cx="428040" cy="281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90" h="783">
                  <a:moveTo>
                    <a:pt x="983" y="337"/>
                  </a:moveTo>
                  <a:cubicBezTo>
                    <a:pt x="990" y="313"/>
                    <a:pt x="993" y="290"/>
                    <a:pt x="993" y="265"/>
                  </a:cubicBezTo>
                  <a:cubicBezTo>
                    <a:pt x="993" y="118"/>
                    <a:pt x="875" y="0"/>
                    <a:pt x="728" y="0"/>
                  </a:cubicBezTo>
                  <a:cubicBezTo>
                    <a:pt x="621" y="0"/>
                    <a:pt x="530" y="61"/>
                    <a:pt x="488" y="151"/>
                  </a:cubicBezTo>
                  <a:cubicBezTo>
                    <a:pt x="460" y="135"/>
                    <a:pt x="426" y="126"/>
                    <a:pt x="391" y="126"/>
                  </a:cubicBezTo>
                  <a:cubicBezTo>
                    <a:pt x="284" y="126"/>
                    <a:pt x="196" y="214"/>
                    <a:pt x="196" y="322"/>
                  </a:cubicBezTo>
                  <a:cubicBezTo>
                    <a:pt x="196" y="327"/>
                    <a:pt x="196" y="332"/>
                    <a:pt x="196" y="337"/>
                  </a:cubicBezTo>
                  <a:cubicBezTo>
                    <a:pt x="86" y="351"/>
                    <a:pt x="0" y="445"/>
                    <a:pt x="0" y="559"/>
                  </a:cubicBezTo>
                  <a:cubicBezTo>
                    <a:pt x="0" y="682"/>
                    <a:pt x="101" y="783"/>
                    <a:pt x="224" y="783"/>
                  </a:cubicBezTo>
                  <a:lnTo>
                    <a:pt x="965" y="783"/>
                  </a:lnTo>
                  <a:cubicBezTo>
                    <a:pt x="1088" y="783"/>
                    <a:pt x="1190" y="682"/>
                    <a:pt x="1190" y="559"/>
                  </a:cubicBezTo>
                  <a:cubicBezTo>
                    <a:pt x="1190" y="442"/>
                    <a:pt x="1098" y="345"/>
                    <a:pt x="983" y="337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" name="Freeform: Shape 43"/>
            <p:cNvSpPr/>
            <p:nvPr/>
          </p:nvSpPr>
          <p:spPr>
            <a:xfrm>
              <a:off x="5581800" y="4827600"/>
              <a:ext cx="719640" cy="73295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00" h="2037">
                  <a:moveTo>
                    <a:pt x="1499" y="0"/>
                  </a:moveTo>
                  <a:lnTo>
                    <a:pt x="500" y="0"/>
                  </a:lnTo>
                  <a:cubicBezTo>
                    <a:pt x="224" y="0"/>
                    <a:pt x="0" y="225"/>
                    <a:pt x="0" y="499"/>
                  </a:cubicBezTo>
                  <a:lnTo>
                    <a:pt x="0" y="1190"/>
                  </a:lnTo>
                  <a:cubicBezTo>
                    <a:pt x="0" y="1465"/>
                    <a:pt x="224" y="1689"/>
                    <a:pt x="500" y="1689"/>
                  </a:cubicBezTo>
                  <a:lnTo>
                    <a:pt x="800" y="1689"/>
                  </a:lnTo>
                  <a:lnTo>
                    <a:pt x="999" y="2037"/>
                  </a:lnTo>
                  <a:lnTo>
                    <a:pt x="1200" y="1689"/>
                  </a:lnTo>
                  <a:lnTo>
                    <a:pt x="1499" y="1689"/>
                  </a:lnTo>
                  <a:cubicBezTo>
                    <a:pt x="1775" y="1689"/>
                    <a:pt x="2000" y="1465"/>
                    <a:pt x="2000" y="1190"/>
                  </a:cubicBezTo>
                  <a:lnTo>
                    <a:pt x="2000" y="499"/>
                  </a:lnTo>
                  <a:cubicBezTo>
                    <a:pt x="2000" y="225"/>
                    <a:pt x="1775" y="0"/>
                    <a:pt x="1499" y="0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" name="Freeform: Shape 44"/>
            <p:cNvSpPr/>
            <p:nvPr/>
          </p:nvSpPr>
          <p:spPr>
            <a:xfrm>
              <a:off x="5748120" y="4933440"/>
              <a:ext cx="398880" cy="399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09" h="1111">
                  <a:moveTo>
                    <a:pt x="1109" y="495"/>
                  </a:moveTo>
                  <a:cubicBezTo>
                    <a:pt x="1109" y="560"/>
                    <a:pt x="1099" y="620"/>
                    <a:pt x="1077" y="674"/>
                  </a:cubicBezTo>
                  <a:cubicBezTo>
                    <a:pt x="1056" y="729"/>
                    <a:pt x="1027" y="771"/>
                    <a:pt x="989" y="802"/>
                  </a:cubicBezTo>
                  <a:cubicBezTo>
                    <a:pt x="951" y="833"/>
                    <a:pt x="906" y="847"/>
                    <a:pt x="857" y="847"/>
                  </a:cubicBezTo>
                  <a:cubicBezTo>
                    <a:pt x="823" y="847"/>
                    <a:pt x="794" y="840"/>
                    <a:pt x="767" y="824"/>
                  </a:cubicBezTo>
                  <a:cubicBezTo>
                    <a:pt x="741" y="808"/>
                    <a:pt x="724" y="785"/>
                    <a:pt x="712" y="759"/>
                  </a:cubicBezTo>
                  <a:lnTo>
                    <a:pt x="702" y="759"/>
                  </a:lnTo>
                  <a:cubicBezTo>
                    <a:pt x="652" y="818"/>
                    <a:pt x="590" y="847"/>
                    <a:pt x="514" y="847"/>
                  </a:cubicBezTo>
                  <a:cubicBezTo>
                    <a:pt x="435" y="847"/>
                    <a:pt x="371" y="824"/>
                    <a:pt x="325" y="776"/>
                  </a:cubicBezTo>
                  <a:cubicBezTo>
                    <a:pt x="278" y="727"/>
                    <a:pt x="256" y="661"/>
                    <a:pt x="256" y="578"/>
                  </a:cubicBezTo>
                  <a:cubicBezTo>
                    <a:pt x="256" y="482"/>
                    <a:pt x="286" y="405"/>
                    <a:pt x="347" y="346"/>
                  </a:cubicBezTo>
                  <a:cubicBezTo>
                    <a:pt x="407" y="288"/>
                    <a:pt x="486" y="258"/>
                    <a:pt x="585" y="258"/>
                  </a:cubicBezTo>
                  <a:cubicBezTo>
                    <a:pt x="624" y="258"/>
                    <a:pt x="666" y="263"/>
                    <a:pt x="713" y="270"/>
                  </a:cubicBezTo>
                  <a:cubicBezTo>
                    <a:pt x="760" y="277"/>
                    <a:pt x="798" y="286"/>
                    <a:pt x="829" y="296"/>
                  </a:cubicBezTo>
                  <a:lnTo>
                    <a:pt x="813" y="629"/>
                  </a:lnTo>
                  <a:cubicBezTo>
                    <a:pt x="813" y="692"/>
                    <a:pt x="830" y="722"/>
                    <a:pt x="864" y="722"/>
                  </a:cubicBezTo>
                  <a:cubicBezTo>
                    <a:pt x="893" y="722"/>
                    <a:pt x="917" y="702"/>
                    <a:pt x="935" y="659"/>
                  </a:cubicBezTo>
                  <a:cubicBezTo>
                    <a:pt x="951" y="617"/>
                    <a:pt x="960" y="561"/>
                    <a:pt x="960" y="494"/>
                  </a:cubicBezTo>
                  <a:cubicBezTo>
                    <a:pt x="960" y="421"/>
                    <a:pt x="945" y="356"/>
                    <a:pt x="914" y="301"/>
                  </a:cubicBezTo>
                  <a:cubicBezTo>
                    <a:pt x="883" y="245"/>
                    <a:pt x="841" y="203"/>
                    <a:pt x="787" y="171"/>
                  </a:cubicBezTo>
                  <a:cubicBezTo>
                    <a:pt x="731" y="142"/>
                    <a:pt x="668" y="128"/>
                    <a:pt x="598" y="128"/>
                  </a:cubicBezTo>
                  <a:cubicBezTo>
                    <a:pt x="507" y="128"/>
                    <a:pt x="427" y="147"/>
                    <a:pt x="360" y="185"/>
                  </a:cubicBezTo>
                  <a:cubicBezTo>
                    <a:pt x="292" y="221"/>
                    <a:pt x="240" y="277"/>
                    <a:pt x="203" y="347"/>
                  </a:cubicBezTo>
                  <a:cubicBezTo>
                    <a:pt x="169" y="418"/>
                    <a:pt x="151" y="500"/>
                    <a:pt x="151" y="592"/>
                  </a:cubicBezTo>
                  <a:cubicBezTo>
                    <a:pt x="151" y="718"/>
                    <a:pt x="184" y="814"/>
                    <a:pt x="250" y="881"/>
                  </a:cubicBezTo>
                  <a:cubicBezTo>
                    <a:pt x="317" y="947"/>
                    <a:pt x="414" y="981"/>
                    <a:pt x="540" y="981"/>
                  </a:cubicBezTo>
                  <a:cubicBezTo>
                    <a:pt x="589" y="981"/>
                    <a:pt x="641" y="974"/>
                    <a:pt x="699" y="965"/>
                  </a:cubicBezTo>
                  <a:cubicBezTo>
                    <a:pt x="757" y="954"/>
                    <a:pt x="813" y="938"/>
                    <a:pt x="868" y="918"/>
                  </a:cubicBezTo>
                  <a:lnTo>
                    <a:pt x="868" y="1048"/>
                  </a:lnTo>
                  <a:cubicBezTo>
                    <a:pt x="772" y="1089"/>
                    <a:pt x="665" y="1111"/>
                    <a:pt x="546" y="1111"/>
                  </a:cubicBezTo>
                  <a:cubicBezTo>
                    <a:pt x="375" y="1111"/>
                    <a:pt x="240" y="1066"/>
                    <a:pt x="144" y="974"/>
                  </a:cubicBezTo>
                  <a:cubicBezTo>
                    <a:pt x="48" y="884"/>
                    <a:pt x="0" y="758"/>
                    <a:pt x="0" y="596"/>
                  </a:cubicBezTo>
                  <a:cubicBezTo>
                    <a:pt x="0" y="485"/>
                    <a:pt x="25" y="384"/>
                    <a:pt x="73" y="293"/>
                  </a:cubicBezTo>
                  <a:cubicBezTo>
                    <a:pt x="123" y="201"/>
                    <a:pt x="191" y="129"/>
                    <a:pt x="283" y="78"/>
                  </a:cubicBezTo>
                  <a:cubicBezTo>
                    <a:pt x="373" y="27"/>
                    <a:pt x="479" y="0"/>
                    <a:pt x="596" y="0"/>
                  </a:cubicBezTo>
                  <a:cubicBezTo>
                    <a:pt x="696" y="0"/>
                    <a:pt x="785" y="21"/>
                    <a:pt x="863" y="61"/>
                  </a:cubicBezTo>
                  <a:cubicBezTo>
                    <a:pt x="942" y="102"/>
                    <a:pt x="1002" y="160"/>
                    <a:pt x="1044" y="234"/>
                  </a:cubicBezTo>
                  <a:cubicBezTo>
                    <a:pt x="1087" y="309"/>
                    <a:pt x="1109" y="397"/>
                    <a:pt x="1109" y="495"/>
                  </a:cubicBezTo>
                  <a:close/>
                  <a:moveTo>
                    <a:pt x="413" y="581"/>
                  </a:moveTo>
                  <a:cubicBezTo>
                    <a:pt x="413" y="676"/>
                    <a:pt x="452" y="722"/>
                    <a:pt x="530" y="722"/>
                  </a:cubicBezTo>
                  <a:cubicBezTo>
                    <a:pt x="571" y="722"/>
                    <a:pt x="602" y="709"/>
                    <a:pt x="623" y="680"/>
                  </a:cubicBezTo>
                  <a:cubicBezTo>
                    <a:pt x="644" y="651"/>
                    <a:pt x="658" y="604"/>
                    <a:pt x="662" y="540"/>
                  </a:cubicBezTo>
                  <a:lnTo>
                    <a:pt x="671" y="390"/>
                  </a:lnTo>
                  <a:cubicBezTo>
                    <a:pt x="648" y="384"/>
                    <a:pt x="621" y="383"/>
                    <a:pt x="593" y="383"/>
                  </a:cubicBezTo>
                  <a:cubicBezTo>
                    <a:pt x="536" y="383"/>
                    <a:pt x="492" y="401"/>
                    <a:pt x="460" y="435"/>
                  </a:cubicBezTo>
                  <a:cubicBezTo>
                    <a:pt x="429" y="471"/>
                    <a:pt x="413" y="519"/>
                    <a:pt x="413" y="58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" name="Freeform: Shape 45"/>
            <p:cNvSpPr/>
            <p:nvPr/>
          </p:nvSpPr>
          <p:spPr>
            <a:xfrm>
              <a:off x="3054600" y="3845880"/>
              <a:ext cx="1186560" cy="120815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7" h="3357">
                  <a:moveTo>
                    <a:pt x="1750" y="0"/>
                  </a:moveTo>
                  <a:lnTo>
                    <a:pt x="825" y="0"/>
                  </a:lnTo>
                  <a:cubicBezTo>
                    <a:pt x="371" y="0"/>
                    <a:pt x="0" y="371"/>
                    <a:pt x="0" y="825"/>
                  </a:cubicBezTo>
                  <a:lnTo>
                    <a:pt x="0" y="1960"/>
                  </a:lnTo>
                  <a:cubicBezTo>
                    <a:pt x="0" y="2414"/>
                    <a:pt x="371" y="2785"/>
                    <a:pt x="825" y="2785"/>
                  </a:cubicBezTo>
                  <a:lnTo>
                    <a:pt x="1319" y="2785"/>
                  </a:lnTo>
                  <a:lnTo>
                    <a:pt x="1649" y="3357"/>
                  </a:lnTo>
                  <a:lnTo>
                    <a:pt x="1978" y="2785"/>
                  </a:lnTo>
                  <a:lnTo>
                    <a:pt x="2473" y="2785"/>
                  </a:lnTo>
                  <a:cubicBezTo>
                    <a:pt x="2926" y="2785"/>
                    <a:pt x="3297" y="2414"/>
                    <a:pt x="3297" y="1960"/>
                  </a:cubicBezTo>
                  <a:lnTo>
                    <a:pt x="3297" y="1006"/>
                  </a:lnTo>
                  <a:cubicBezTo>
                    <a:pt x="3174" y="1052"/>
                    <a:pt x="3041" y="1077"/>
                    <a:pt x="2901" y="1077"/>
                  </a:cubicBezTo>
                  <a:cubicBezTo>
                    <a:pt x="2290" y="1077"/>
                    <a:pt x="1790" y="601"/>
                    <a:pt x="1750" y="0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" name="Freeform: Shape 46"/>
            <p:cNvSpPr/>
            <p:nvPr/>
          </p:nvSpPr>
          <p:spPr>
            <a:xfrm>
              <a:off x="3789719" y="3497400"/>
              <a:ext cx="636480" cy="636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69" h="1768">
                  <a:moveTo>
                    <a:pt x="1769" y="883"/>
                  </a:moveTo>
                  <a:cubicBezTo>
                    <a:pt x="1769" y="1372"/>
                    <a:pt x="1373" y="1768"/>
                    <a:pt x="886" y="1768"/>
                  </a:cubicBezTo>
                  <a:cubicBezTo>
                    <a:pt x="396" y="1768"/>
                    <a:pt x="0" y="1372"/>
                    <a:pt x="0" y="883"/>
                  </a:cubicBezTo>
                  <a:cubicBezTo>
                    <a:pt x="0" y="395"/>
                    <a:pt x="396" y="0"/>
                    <a:pt x="886" y="0"/>
                  </a:cubicBezTo>
                  <a:cubicBezTo>
                    <a:pt x="1373" y="0"/>
                    <a:pt x="1769" y="395"/>
                    <a:pt x="1769" y="883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Freeform: Shape 47"/>
            <p:cNvSpPr/>
            <p:nvPr/>
          </p:nvSpPr>
          <p:spPr>
            <a:xfrm>
              <a:off x="3914280" y="3623400"/>
              <a:ext cx="390240" cy="387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85" h="1078">
                  <a:moveTo>
                    <a:pt x="896" y="813"/>
                  </a:moveTo>
                  <a:cubicBezTo>
                    <a:pt x="846" y="787"/>
                    <a:pt x="796" y="767"/>
                    <a:pt x="751" y="753"/>
                  </a:cubicBezTo>
                  <a:cubicBezTo>
                    <a:pt x="770" y="689"/>
                    <a:pt x="779" y="627"/>
                    <a:pt x="782" y="569"/>
                  </a:cubicBezTo>
                  <a:lnTo>
                    <a:pt x="988" y="569"/>
                  </a:lnTo>
                  <a:cubicBezTo>
                    <a:pt x="982" y="662"/>
                    <a:pt x="949" y="745"/>
                    <a:pt x="896" y="813"/>
                  </a:cubicBezTo>
                  <a:close/>
                  <a:moveTo>
                    <a:pt x="654" y="971"/>
                  </a:moveTo>
                  <a:cubicBezTo>
                    <a:pt x="686" y="916"/>
                    <a:pt x="711" y="863"/>
                    <a:pt x="731" y="812"/>
                  </a:cubicBezTo>
                  <a:cubicBezTo>
                    <a:pt x="771" y="825"/>
                    <a:pt x="812" y="841"/>
                    <a:pt x="852" y="860"/>
                  </a:cubicBezTo>
                  <a:cubicBezTo>
                    <a:pt x="798" y="913"/>
                    <a:pt x="729" y="952"/>
                    <a:pt x="654" y="971"/>
                  </a:cubicBezTo>
                  <a:close/>
                  <a:moveTo>
                    <a:pt x="577" y="782"/>
                  </a:moveTo>
                  <a:cubicBezTo>
                    <a:pt x="609" y="785"/>
                    <a:pt x="640" y="790"/>
                    <a:pt x="672" y="795"/>
                  </a:cubicBezTo>
                  <a:cubicBezTo>
                    <a:pt x="648" y="857"/>
                    <a:pt x="616" y="917"/>
                    <a:pt x="577" y="977"/>
                  </a:cubicBezTo>
                  <a:close/>
                  <a:moveTo>
                    <a:pt x="508" y="287"/>
                  </a:moveTo>
                  <a:cubicBezTo>
                    <a:pt x="477" y="286"/>
                    <a:pt x="446" y="281"/>
                    <a:pt x="416" y="275"/>
                  </a:cubicBezTo>
                  <a:cubicBezTo>
                    <a:pt x="447" y="198"/>
                    <a:pt x="485" y="140"/>
                    <a:pt x="508" y="111"/>
                  </a:cubicBezTo>
                  <a:close/>
                  <a:moveTo>
                    <a:pt x="508" y="508"/>
                  </a:moveTo>
                  <a:lnTo>
                    <a:pt x="364" y="508"/>
                  </a:lnTo>
                  <a:cubicBezTo>
                    <a:pt x="366" y="457"/>
                    <a:pt x="375" y="405"/>
                    <a:pt x="389" y="354"/>
                  </a:cubicBezTo>
                  <a:cubicBezTo>
                    <a:pt x="391" y="347"/>
                    <a:pt x="392" y="341"/>
                    <a:pt x="395" y="334"/>
                  </a:cubicBezTo>
                  <a:cubicBezTo>
                    <a:pt x="429" y="341"/>
                    <a:pt x="467" y="347"/>
                    <a:pt x="508" y="349"/>
                  </a:cubicBezTo>
                  <a:close/>
                  <a:moveTo>
                    <a:pt x="508" y="722"/>
                  </a:moveTo>
                  <a:cubicBezTo>
                    <a:pt x="471" y="724"/>
                    <a:pt x="433" y="729"/>
                    <a:pt x="393" y="738"/>
                  </a:cubicBezTo>
                  <a:cubicBezTo>
                    <a:pt x="376" y="682"/>
                    <a:pt x="367" y="627"/>
                    <a:pt x="364" y="569"/>
                  </a:cubicBezTo>
                  <a:lnTo>
                    <a:pt x="508" y="569"/>
                  </a:lnTo>
                  <a:close/>
                  <a:moveTo>
                    <a:pt x="508" y="977"/>
                  </a:moveTo>
                  <a:cubicBezTo>
                    <a:pt x="468" y="917"/>
                    <a:pt x="436" y="857"/>
                    <a:pt x="413" y="795"/>
                  </a:cubicBezTo>
                  <a:cubicBezTo>
                    <a:pt x="445" y="790"/>
                    <a:pt x="477" y="785"/>
                    <a:pt x="508" y="782"/>
                  </a:cubicBezTo>
                  <a:close/>
                  <a:moveTo>
                    <a:pt x="232" y="860"/>
                  </a:moveTo>
                  <a:cubicBezTo>
                    <a:pt x="272" y="841"/>
                    <a:pt x="313" y="825"/>
                    <a:pt x="354" y="812"/>
                  </a:cubicBezTo>
                  <a:cubicBezTo>
                    <a:pt x="373" y="863"/>
                    <a:pt x="398" y="916"/>
                    <a:pt x="431" y="971"/>
                  </a:cubicBezTo>
                  <a:cubicBezTo>
                    <a:pt x="355" y="952"/>
                    <a:pt x="287" y="913"/>
                    <a:pt x="232" y="860"/>
                  </a:cubicBezTo>
                  <a:close/>
                  <a:moveTo>
                    <a:pt x="96" y="569"/>
                  </a:moveTo>
                  <a:lnTo>
                    <a:pt x="303" y="569"/>
                  </a:lnTo>
                  <a:cubicBezTo>
                    <a:pt x="305" y="627"/>
                    <a:pt x="316" y="689"/>
                    <a:pt x="335" y="753"/>
                  </a:cubicBezTo>
                  <a:cubicBezTo>
                    <a:pt x="288" y="767"/>
                    <a:pt x="240" y="787"/>
                    <a:pt x="190" y="813"/>
                  </a:cubicBezTo>
                  <a:cubicBezTo>
                    <a:pt x="136" y="745"/>
                    <a:pt x="102" y="662"/>
                    <a:pt x="96" y="569"/>
                  </a:cubicBezTo>
                  <a:close/>
                  <a:moveTo>
                    <a:pt x="193" y="261"/>
                  </a:moveTo>
                  <a:cubicBezTo>
                    <a:pt x="225" y="278"/>
                    <a:pt x="272" y="302"/>
                    <a:pt x="335" y="319"/>
                  </a:cubicBezTo>
                  <a:cubicBezTo>
                    <a:pt x="333" y="325"/>
                    <a:pt x="332" y="329"/>
                    <a:pt x="330" y="335"/>
                  </a:cubicBezTo>
                  <a:cubicBezTo>
                    <a:pt x="316" y="385"/>
                    <a:pt x="305" y="443"/>
                    <a:pt x="303" y="508"/>
                  </a:cubicBezTo>
                  <a:lnTo>
                    <a:pt x="96" y="508"/>
                  </a:lnTo>
                  <a:cubicBezTo>
                    <a:pt x="102" y="416"/>
                    <a:pt x="137" y="329"/>
                    <a:pt x="193" y="261"/>
                  </a:cubicBezTo>
                  <a:close/>
                  <a:moveTo>
                    <a:pt x="434" y="108"/>
                  </a:moveTo>
                  <a:cubicBezTo>
                    <a:pt x="411" y="143"/>
                    <a:pt x="380" y="196"/>
                    <a:pt x="355" y="261"/>
                  </a:cubicBezTo>
                  <a:cubicBezTo>
                    <a:pt x="305" y="246"/>
                    <a:pt x="265" y="228"/>
                    <a:pt x="237" y="214"/>
                  </a:cubicBezTo>
                  <a:cubicBezTo>
                    <a:pt x="292" y="162"/>
                    <a:pt x="359" y="126"/>
                    <a:pt x="434" y="108"/>
                  </a:cubicBezTo>
                  <a:close/>
                  <a:moveTo>
                    <a:pt x="577" y="569"/>
                  </a:moveTo>
                  <a:lnTo>
                    <a:pt x="720" y="569"/>
                  </a:lnTo>
                  <a:cubicBezTo>
                    <a:pt x="717" y="627"/>
                    <a:pt x="708" y="682"/>
                    <a:pt x="691" y="738"/>
                  </a:cubicBezTo>
                  <a:cubicBezTo>
                    <a:pt x="652" y="729"/>
                    <a:pt x="614" y="724"/>
                    <a:pt x="577" y="722"/>
                  </a:cubicBezTo>
                  <a:close/>
                  <a:moveTo>
                    <a:pt x="577" y="349"/>
                  </a:moveTo>
                  <a:cubicBezTo>
                    <a:pt x="619" y="347"/>
                    <a:pt x="657" y="341"/>
                    <a:pt x="691" y="334"/>
                  </a:cubicBezTo>
                  <a:cubicBezTo>
                    <a:pt x="692" y="341"/>
                    <a:pt x="694" y="347"/>
                    <a:pt x="697" y="354"/>
                  </a:cubicBezTo>
                  <a:cubicBezTo>
                    <a:pt x="710" y="405"/>
                    <a:pt x="719" y="457"/>
                    <a:pt x="720" y="508"/>
                  </a:cubicBezTo>
                  <a:lnTo>
                    <a:pt x="577" y="508"/>
                  </a:lnTo>
                  <a:close/>
                  <a:moveTo>
                    <a:pt x="577" y="111"/>
                  </a:moveTo>
                  <a:cubicBezTo>
                    <a:pt x="598" y="140"/>
                    <a:pt x="638" y="198"/>
                    <a:pt x="669" y="275"/>
                  </a:cubicBezTo>
                  <a:cubicBezTo>
                    <a:pt x="638" y="281"/>
                    <a:pt x="607" y="286"/>
                    <a:pt x="577" y="287"/>
                  </a:cubicBezTo>
                  <a:close/>
                  <a:moveTo>
                    <a:pt x="848" y="214"/>
                  </a:moveTo>
                  <a:cubicBezTo>
                    <a:pt x="820" y="228"/>
                    <a:pt x="779" y="246"/>
                    <a:pt x="731" y="261"/>
                  </a:cubicBezTo>
                  <a:cubicBezTo>
                    <a:pt x="704" y="196"/>
                    <a:pt x="674" y="143"/>
                    <a:pt x="650" y="108"/>
                  </a:cubicBezTo>
                  <a:cubicBezTo>
                    <a:pt x="724" y="126"/>
                    <a:pt x="794" y="162"/>
                    <a:pt x="848" y="214"/>
                  </a:cubicBezTo>
                  <a:close/>
                  <a:moveTo>
                    <a:pt x="988" y="508"/>
                  </a:moveTo>
                  <a:lnTo>
                    <a:pt x="782" y="508"/>
                  </a:lnTo>
                  <a:cubicBezTo>
                    <a:pt x="780" y="443"/>
                    <a:pt x="769" y="385"/>
                    <a:pt x="755" y="335"/>
                  </a:cubicBezTo>
                  <a:cubicBezTo>
                    <a:pt x="754" y="329"/>
                    <a:pt x="753" y="325"/>
                    <a:pt x="751" y="319"/>
                  </a:cubicBezTo>
                  <a:cubicBezTo>
                    <a:pt x="812" y="302"/>
                    <a:pt x="861" y="278"/>
                    <a:pt x="892" y="261"/>
                  </a:cubicBezTo>
                  <a:cubicBezTo>
                    <a:pt x="947" y="329"/>
                    <a:pt x="982" y="416"/>
                    <a:pt x="988" y="508"/>
                  </a:cubicBezTo>
                  <a:close/>
                  <a:moveTo>
                    <a:pt x="546" y="0"/>
                  </a:moveTo>
                  <a:cubicBezTo>
                    <a:pt x="544" y="0"/>
                    <a:pt x="543" y="0"/>
                    <a:pt x="543" y="0"/>
                  </a:cubicBezTo>
                  <a:cubicBezTo>
                    <a:pt x="542" y="0"/>
                    <a:pt x="540" y="0"/>
                    <a:pt x="539" y="0"/>
                  </a:cubicBezTo>
                  <a:cubicBezTo>
                    <a:pt x="241" y="0"/>
                    <a:pt x="0" y="243"/>
                    <a:pt x="0" y="539"/>
                  </a:cubicBezTo>
                  <a:cubicBezTo>
                    <a:pt x="0" y="837"/>
                    <a:pt x="241" y="1078"/>
                    <a:pt x="539" y="1078"/>
                  </a:cubicBezTo>
                  <a:cubicBezTo>
                    <a:pt x="540" y="1078"/>
                    <a:pt x="542" y="1078"/>
                    <a:pt x="543" y="1078"/>
                  </a:cubicBezTo>
                  <a:cubicBezTo>
                    <a:pt x="543" y="1078"/>
                    <a:pt x="544" y="1078"/>
                    <a:pt x="546" y="1078"/>
                  </a:cubicBezTo>
                  <a:cubicBezTo>
                    <a:pt x="843" y="1078"/>
                    <a:pt x="1085" y="837"/>
                    <a:pt x="1085" y="539"/>
                  </a:cubicBezTo>
                  <a:cubicBezTo>
                    <a:pt x="1085" y="243"/>
                    <a:pt x="843" y="0"/>
                    <a:pt x="546" y="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: Shape 48"/>
            <p:cNvSpPr/>
            <p:nvPr/>
          </p:nvSpPr>
          <p:spPr>
            <a:xfrm>
              <a:off x="3425039" y="4297320"/>
              <a:ext cx="323280" cy="323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9" h="900">
                  <a:moveTo>
                    <a:pt x="656" y="778"/>
                  </a:moveTo>
                  <a:cubicBezTo>
                    <a:pt x="656" y="845"/>
                    <a:pt x="710" y="900"/>
                    <a:pt x="777" y="900"/>
                  </a:cubicBezTo>
                  <a:cubicBezTo>
                    <a:pt x="845" y="900"/>
                    <a:pt x="899" y="845"/>
                    <a:pt x="899" y="778"/>
                  </a:cubicBezTo>
                  <a:cubicBezTo>
                    <a:pt x="899" y="349"/>
                    <a:pt x="550" y="0"/>
                    <a:pt x="121" y="0"/>
                  </a:cubicBezTo>
                  <a:cubicBezTo>
                    <a:pt x="54" y="0"/>
                    <a:pt x="0" y="54"/>
                    <a:pt x="0" y="122"/>
                  </a:cubicBezTo>
                  <a:cubicBezTo>
                    <a:pt x="0" y="189"/>
                    <a:pt x="54" y="243"/>
                    <a:pt x="121" y="243"/>
                  </a:cubicBezTo>
                  <a:cubicBezTo>
                    <a:pt x="416" y="243"/>
                    <a:pt x="656" y="484"/>
                    <a:pt x="656" y="77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" name="Freeform: Shape 49"/>
            <p:cNvSpPr/>
            <p:nvPr/>
          </p:nvSpPr>
          <p:spPr>
            <a:xfrm>
              <a:off x="3425039" y="4121640"/>
              <a:ext cx="498960" cy="499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7" h="1388">
                  <a:moveTo>
                    <a:pt x="1265" y="1388"/>
                  </a:moveTo>
                  <a:cubicBezTo>
                    <a:pt x="1333" y="1388"/>
                    <a:pt x="1387" y="1333"/>
                    <a:pt x="1387" y="1266"/>
                  </a:cubicBezTo>
                  <a:cubicBezTo>
                    <a:pt x="1387" y="569"/>
                    <a:pt x="819" y="0"/>
                    <a:pt x="121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685" y="244"/>
                    <a:pt x="1144" y="702"/>
                    <a:pt x="1144" y="1266"/>
                  </a:cubicBezTo>
                  <a:cubicBezTo>
                    <a:pt x="1144" y="1333"/>
                    <a:pt x="1198" y="1388"/>
                    <a:pt x="1265" y="138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0" name="Freeform: Shape 50"/>
            <p:cNvSpPr/>
            <p:nvPr/>
          </p:nvSpPr>
          <p:spPr>
            <a:xfrm>
              <a:off x="3413160" y="4463280"/>
              <a:ext cx="172800" cy="172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1" h="480">
                  <a:moveTo>
                    <a:pt x="0" y="240"/>
                  </a:moveTo>
                  <a:cubicBezTo>
                    <a:pt x="0" y="371"/>
                    <a:pt x="109" y="480"/>
                    <a:pt x="241" y="480"/>
                  </a:cubicBezTo>
                  <a:cubicBezTo>
                    <a:pt x="374" y="480"/>
                    <a:pt x="481" y="371"/>
                    <a:pt x="481" y="240"/>
                  </a:cubicBezTo>
                  <a:cubicBezTo>
                    <a:pt x="481" y="106"/>
                    <a:pt x="374" y="0"/>
                    <a:pt x="241" y="0"/>
                  </a:cubicBezTo>
                  <a:cubicBezTo>
                    <a:pt x="109" y="0"/>
                    <a:pt x="0" y="106"/>
                    <a:pt x="0" y="24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Freeform: Shape 51"/>
            <p:cNvSpPr/>
            <p:nvPr/>
          </p:nvSpPr>
          <p:spPr>
            <a:xfrm>
              <a:off x="2999880" y="3650759"/>
              <a:ext cx="427680" cy="384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89" h="1069">
                  <a:moveTo>
                    <a:pt x="971" y="1069"/>
                  </a:moveTo>
                  <a:lnTo>
                    <a:pt x="218" y="1069"/>
                  </a:lnTo>
                  <a:cubicBezTo>
                    <a:pt x="98" y="1069"/>
                    <a:pt x="0" y="971"/>
                    <a:pt x="0" y="853"/>
                  </a:cubicBezTo>
                  <a:lnTo>
                    <a:pt x="0" y="218"/>
                  </a:lnTo>
                  <a:cubicBezTo>
                    <a:pt x="0" y="98"/>
                    <a:pt x="98" y="0"/>
                    <a:pt x="218" y="0"/>
                  </a:cubicBezTo>
                  <a:lnTo>
                    <a:pt x="971" y="0"/>
                  </a:lnTo>
                  <a:cubicBezTo>
                    <a:pt x="1091" y="0"/>
                    <a:pt x="1189" y="98"/>
                    <a:pt x="1189" y="218"/>
                  </a:cubicBezTo>
                  <a:lnTo>
                    <a:pt x="1189" y="853"/>
                  </a:lnTo>
                  <a:cubicBezTo>
                    <a:pt x="1189" y="971"/>
                    <a:pt x="1091" y="1069"/>
                    <a:pt x="971" y="1069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: Shape 52"/>
            <p:cNvSpPr/>
            <p:nvPr/>
          </p:nvSpPr>
          <p:spPr>
            <a:xfrm>
              <a:off x="2376720" y="3409920"/>
              <a:ext cx="63000" cy="21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6" h="585">
                  <a:moveTo>
                    <a:pt x="0" y="501"/>
                  </a:moveTo>
                  <a:cubicBezTo>
                    <a:pt x="0" y="471"/>
                    <a:pt x="7" y="451"/>
                    <a:pt x="23" y="436"/>
                  </a:cubicBezTo>
                  <a:cubicBezTo>
                    <a:pt x="39" y="421"/>
                    <a:pt x="61" y="414"/>
                    <a:pt x="88" y="414"/>
                  </a:cubicBezTo>
                  <a:cubicBezTo>
                    <a:pt x="116" y="414"/>
                    <a:pt x="138" y="421"/>
                    <a:pt x="154" y="436"/>
                  </a:cubicBezTo>
                  <a:cubicBezTo>
                    <a:pt x="169" y="451"/>
                    <a:pt x="176" y="472"/>
                    <a:pt x="176" y="501"/>
                  </a:cubicBezTo>
                  <a:cubicBezTo>
                    <a:pt x="176" y="527"/>
                    <a:pt x="169" y="547"/>
                    <a:pt x="153" y="562"/>
                  </a:cubicBezTo>
                  <a:cubicBezTo>
                    <a:pt x="138" y="578"/>
                    <a:pt x="116" y="585"/>
                    <a:pt x="88" y="585"/>
                  </a:cubicBezTo>
                  <a:cubicBezTo>
                    <a:pt x="61" y="585"/>
                    <a:pt x="39" y="578"/>
                    <a:pt x="24" y="564"/>
                  </a:cubicBezTo>
                  <a:cubicBezTo>
                    <a:pt x="7" y="547"/>
                    <a:pt x="0" y="527"/>
                    <a:pt x="0" y="501"/>
                  </a:cubicBezTo>
                  <a:close/>
                  <a:moveTo>
                    <a:pt x="0" y="84"/>
                  </a:moveTo>
                  <a:cubicBezTo>
                    <a:pt x="0" y="56"/>
                    <a:pt x="7" y="36"/>
                    <a:pt x="23" y="21"/>
                  </a:cubicBezTo>
                  <a:cubicBezTo>
                    <a:pt x="39" y="6"/>
                    <a:pt x="61" y="0"/>
                    <a:pt x="88" y="0"/>
                  </a:cubicBezTo>
                  <a:cubicBezTo>
                    <a:pt x="116" y="0"/>
                    <a:pt x="138" y="6"/>
                    <a:pt x="154" y="21"/>
                  </a:cubicBezTo>
                  <a:cubicBezTo>
                    <a:pt x="169" y="36"/>
                    <a:pt x="176" y="58"/>
                    <a:pt x="176" y="84"/>
                  </a:cubicBezTo>
                  <a:cubicBezTo>
                    <a:pt x="176" y="112"/>
                    <a:pt x="169" y="132"/>
                    <a:pt x="153" y="147"/>
                  </a:cubicBezTo>
                  <a:cubicBezTo>
                    <a:pt x="138" y="162"/>
                    <a:pt x="116" y="171"/>
                    <a:pt x="88" y="171"/>
                  </a:cubicBezTo>
                  <a:cubicBezTo>
                    <a:pt x="61" y="171"/>
                    <a:pt x="39" y="164"/>
                    <a:pt x="24" y="147"/>
                  </a:cubicBezTo>
                  <a:cubicBezTo>
                    <a:pt x="7" y="132"/>
                    <a:pt x="0" y="112"/>
                    <a:pt x="0" y="8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: Shape 53"/>
            <p:cNvSpPr/>
            <p:nvPr/>
          </p:nvSpPr>
          <p:spPr>
            <a:xfrm>
              <a:off x="2472480" y="3351240"/>
              <a:ext cx="99360" cy="322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7" h="898">
                  <a:moveTo>
                    <a:pt x="277" y="453"/>
                  </a:moveTo>
                  <a:cubicBezTo>
                    <a:pt x="277" y="540"/>
                    <a:pt x="263" y="622"/>
                    <a:pt x="238" y="698"/>
                  </a:cubicBezTo>
                  <a:cubicBezTo>
                    <a:pt x="212" y="774"/>
                    <a:pt x="174" y="841"/>
                    <a:pt x="126" y="898"/>
                  </a:cubicBezTo>
                  <a:lnTo>
                    <a:pt x="1" y="898"/>
                  </a:lnTo>
                  <a:cubicBezTo>
                    <a:pt x="47" y="836"/>
                    <a:pt x="81" y="768"/>
                    <a:pt x="106" y="690"/>
                  </a:cubicBezTo>
                  <a:cubicBezTo>
                    <a:pt x="130" y="614"/>
                    <a:pt x="143" y="534"/>
                    <a:pt x="143" y="453"/>
                  </a:cubicBezTo>
                  <a:cubicBezTo>
                    <a:pt x="143" y="370"/>
                    <a:pt x="131" y="290"/>
                    <a:pt x="106" y="214"/>
                  </a:cubicBezTo>
                  <a:cubicBezTo>
                    <a:pt x="83" y="136"/>
                    <a:pt x="47" y="64"/>
                    <a:pt x="0" y="0"/>
                  </a:cubicBezTo>
                  <a:lnTo>
                    <a:pt x="126" y="0"/>
                  </a:lnTo>
                  <a:cubicBezTo>
                    <a:pt x="175" y="58"/>
                    <a:pt x="212" y="127"/>
                    <a:pt x="238" y="205"/>
                  </a:cubicBezTo>
                  <a:cubicBezTo>
                    <a:pt x="263" y="282"/>
                    <a:pt x="277" y="365"/>
                    <a:pt x="277" y="453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: Shape 54"/>
            <p:cNvSpPr/>
            <p:nvPr/>
          </p:nvSpPr>
          <p:spPr>
            <a:xfrm>
              <a:off x="2982960" y="3178080"/>
              <a:ext cx="1092959" cy="276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37" h="770">
                  <a:moveTo>
                    <a:pt x="3037" y="770"/>
                  </a:moveTo>
                  <a:lnTo>
                    <a:pt x="0" y="770"/>
                  </a:lnTo>
                  <a:lnTo>
                    <a:pt x="0" y="0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CEEE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: Shape 55"/>
            <p:cNvSpPr/>
            <p:nvPr/>
          </p:nvSpPr>
          <p:spPr>
            <a:xfrm>
              <a:off x="2982960" y="3178080"/>
              <a:ext cx="262440" cy="276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30" h="770">
                  <a:moveTo>
                    <a:pt x="730" y="770"/>
                  </a:moveTo>
                  <a:lnTo>
                    <a:pt x="0" y="770"/>
                  </a:lnTo>
                  <a:lnTo>
                    <a:pt x="0" y="0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" name="Freeform: Shape 56"/>
            <p:cNvSpPr/>
            <p:nvPr/>
          </p:nvSpPr>
          <p:spPr>
            <a:xfrm>
              <a:off x="3035520" y="3230280"/>
              <a:ext cx="160200" cy="182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6" h="509">
                  <a:moveTo>
                    <a:pt x="81" y="210"/>
                  </a:moveTo>
                  <a:cubicBezTo>
                    <a:pt x="81" y="139"/>
                    <a:pt x="138" y="83"/>
                    <a:pt x="208" y="83"/>
                  </a:cubicBezTo>
                  <a:cubicBezTo>
                    <a:pt x="280" y="83"/>
                    <a:pt x="337" y="139"/>
                    <a:pt x="337" y="210"/>
                  </a:cubicBezTo>
                  <a:cubicBezTo>
                    <a:pt x="337" y="281"/>
                    <a:pt x="280" y="339"/>
                    <a:pt x="208" y="339"/>
                  </a:cubicBezTo>
                  <a:cubicBezTo>
                    <a:pt x="138" y="339"/>
                    <a:pt x="81" y="281"/>
                    <a:pt x="81" y="210"/>
                  </a:cubicBezTo>
                  <a:close/>
                  <a:moveTo>
                    <a:pt x="446" y="457"/>
                  </a:moveTo>
                  <a:lnTo>
                    <a:pt x="361" y="353"/>
                  </a:lnTo>
                  <a:cubicBezTo>
                    <a:pt x="396" y="316"/>
                    <a:pt x="418" y="265"/>
                    <a:pt x="418" y="210"/>
                  </a:cubicBezTo>
                  <a:cubicBezTo>
                    <a:pt x="418" y="96"/>
                    <a:pt x="324" y="0"/>
                    <a:pt x="208" y="0"/>
                  </a:cubicBezTo>
                  <a:cubicBezTo>
                    <a:pt x="94" y="0"/>
                    <a:pt x="0" y="96"/>
                    <a:pt x="0" y="210"/>
                  </a:cubicBezTo>
                  <a:cubicBezTo>
                    <a:pt x="0" y="325"/>
                    <a:pt x="94" y="419"/>
                    <a:pt x="208" y="419"/>
                  </a:cubicBezTo>
                  <a:cubicBezTo>
                    <a:pt x="239" y="419"/>
                    <a:pt x="269" y="413"/>
                    <a:pt x="295" y="400"/>
                  </a:cubicBezTo>
                  <a:lnTo>
                    <a:pt x="383" y="50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: Shape 57"/>
            <p:cNvSpPr/>
            <p:nvPr/>
          </p:nvSpPr>
          <p:spPr>
            <a:xfrm>
              <a:off x="4509000" y="3196800"/>
              <a:ext cx="397440" cy="43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05" h="1215">
                  <a:moveTo>
                    <a:pt x="1105" y="644"/>
                  </a:moveTo>
                  <a:lnTo>
                    <a:pt x="552" y="0"/>
                  </a:lnTo>
                  <a:lnTo>
                    <a:pt x="0" y="644"/>
                  </a:lnTo>
                  <a:lnTo>
                    <a:pt x="321" y="644"/>
                  </a:lnTo>
                  <a:lnTo>
                    <a:pt x="321" y="1215"/>
                  </a:lnTo>
                  <a:lnTo>
                    <a:pt x="786" y="1215"/>
                  </a:lnTo>
                  <a:lnTo>
                    <a:pt x="786" y="644"/>
                  </a:ln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: Shape 58"/>
            <p:cNvSpPr/>
            <p:nvPr/>
          </p:nvSpPr>
          <p:spPr>
            <a:xfrm>
              <a:off x="4187879" y="3050280"/>
              <a:ext cx="397800" cy="35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06" h="1000">
                  <a:moveTo>
                    <a:pt x="0" y="357"/>
                  </a:moveTo>
                  <a:lnTo>
                    <a:pt x="553" y="1000"/>
                  </a:lnTo>
                  <a:lnTo>
                    <a:pt x="1106" y="357"/>
                  </a:lnTo>
                  <a:lnTo>
                    <a:pt x="785" y="357"/>
                  </a:lnTo>
                  <a:lnTo>
                    <a:pt x="785" y="0"/>
                  </a:lnTo>
                  <a:lnTo>
                    <a:pt x="321" y="0"/>
                  </a:lnTo>
                  <a:lnTo>
                    <a:pt x="321" y="357"/>
                  </a:ln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: Shape 59"/>
            <p:cNvSpPr/>
            <p:nvPr/>
          </p:nvSpPr>
          <p:spPr>
            <a:xfrm>
              <a:off x="6098760" y="4188600"/>
              <a:ext cx="165240" cy="16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0" h="459">
                  <a:moveTo>
                    <a:pt x="460" y="230"/>
                  </a:moveTo>
                  <a:cubicBezTo>
                    <a:pt x="460" y="356"/>
                    <a:pt x="356" y="459"/>
                    <a:pt x="230" y="459"/>
                  </a:cubicBezTo>
                  <a:cubicBezTo>
                    <a:pt x="103" y="459"/>
                    <a:pt x="0" y="356"/>
                    <a:pt x="0" y="230"/>
                  </a:cubicBezTo>
                  <a:cubicBezTo>
                    <a:pt x="0" y="103"/>
                    <a:pt x="103" y="0"/>
                    <a:pt x="230" y="0"/>
                  </a:cubicBezTo>
                  <a:cubicBezTo>
                    <a:pt x="356" y="0"/>
                    <a:pt x="460" y="103"/>
                    <a:pt x="460" y="230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: Shape 60"/>
            <p:cNvSpPr/>
            <p:nvPr/>
          </p:nvSpPr>
          <p:spPr>
            <a:xfrm>
              <a:off x="6126120" y="4006799"/>
              <a:ext cx="110520" cy="110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307">
                  <a:moveTo>
                    <a:pt x="308" y="154"/>
                  </a:moveTo>
                  <a:cubicBezTo>
                    <a:pt x="308" y="239"/>
                    <a:pt x="239" y="307"/>
                    <a:pt x="154" y="307"/>
                  </a:cubicBezTo>
                  <a:cubicBezTo>
                    <a:pt x="69" y="307"/>
                    <a:pt x="0" y="239"/>
                    <a:pt x="0" y="154"/>
                  </a:cubicBezTo>
                  <a:cubicBezTo>
                    <a:pt x="0" y="69"/>
                    <a:pt x="69" y="0"/>
                    <a:pt x="154" y="0"/>
                  </a:cubicBezTo>
                  <a:cubicBezTo>
                    <a:pt x="239" y="0"/>
                    <a:pt x="308" y="69"/>
                    <a:pt x="308" y="154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: Shape 61"/>
            <p:cNvSpPr/>
            <p:nvPr/>
          </p:nvSpPr>
          <p:spPr>
            <a:xfrm>
              <a:off x="6153840" y="3852720"/>
              <a:ext cx="54720" cy="55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3" h="154">
                  <a:moveTo>
                    <a:pt x="153" y="78"/>
                  </a:moveTo>
                  <a:cubicBezTo>
                    <a:pt x="153" y="120"/>
                    <a:pt x="119" y="154"/>
                    <a:pt x="77" y="154"/>
                  </a:cubicBezTo>
                  <a:cubicBezTo>
                    <a:pt x="35" y="154"/>
                    <a:pt x="0" y="120"/>
                    <a:pt x="0" y="78"/>
                  </a:cubicBezTo>
                  <a:cubicBezTo>
                    <a:pt x="0" y="36"/>
                    <a:pt x="35" y="0"/>
                    <a:pt x="77" y="0"/>
                  </a:cubicBezTo>
                  <a:cubicBezTo>
                    <a:pt x="119" y="0"/>
                    <a:pt x="153" y="36"/>
                    <a:pt x="153" y="78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: Shape 62"/>
            <p:cNvSpPr/>
            <p:nvPr/>
          </p:nvSpPr>
          <p:spPr>
            <a:xfrm>
              <a:off x="1567799" y="4685760"/>
              <a:ext cx="165240" cy="164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0" h="458">
                  <a:moveTo>
                    <a:pt x="460" y="230"/>
                  </a:moveTo>
                  <a:cubicBezTo>
                    <a:pt x="460" y="356"/>
                    <a:pt x="357" y="458"/>
                    <a:pt x="230" y="458"/>
                  </a:cubicBezTo>
                  <a:cubicBezTo>
                    <a:pt x="104" y="458"/>
                    <a:pt x="0" y="356"/>
                    <a:pt x="0" y="230"/>
                  </a:cubicBezTo>
                  <a:cubicBezTo>
                    <a:pt x="0" y="102"/>
                    <a:pt x="104" y="0"/>
                    <a:pt x="230" y="0"/>
                  </a:cubicBezTo>
                  <a:cubicBezTo>
                    <a:pt x="357" y="0"/>
                    <a:pt x="460" y="102"/>
                    <a:pt x="460" y="230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3" name="Freeform: Shape 63"/>
            <p:cNvSpPr/>
            <p:nvPr/>
          </p:nvSpPr>
          <p:spPr>
            <a:xfrm>
              <a:off x="1595160" y="4503600"/>
              <a:ext cx="110160" cy="11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7" h="308">
                  <a:moveTo>
                    <a:pt x="307" y="154"/>
                  </a:moveTo>
                  <a:cubicBezTo>
                    <a:pt x="307" y="239"/>
                    <a:pt x="239" y="308"/>
                    <a:pt x="154" y="308"/>
                  </a:cubicBezTo>
                  <a:cubicBezTo>
                    <a:pt x="69" y="308"/>
                    <a:pt x="0" y="239"/>
                    <a:pt x="0" y="154"/>
                  </a:cubicBezTo>
                  <a:cubicBezTo>
                    <a:pt x="0" y="69"/>
                    <a:pt x="69" y="0"/>
                    <a:pt x="154" y="0"/>
                  </a:cubicBezTo>
                  <a:cubicBezTo>
                    <a:pt x="239" y="0"/>
                    <a:pt x="307" y="69"/>
                    <a:pt x="307" y="154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4" name="Freeform: Shape 64"/>
            <p:cNvSpPr/>
            <p:nvPr/>
          </p:nvSpPr>
          <p:spPr>
            <a:xfrm>
              <a:off x="1623240" y="4349880"/>
              <a:ext cx="54720" cy="54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3" h="153">
                  <a:moveTo>
                    <a:pt x="153" y="77"/>
                  </a:moveTo>
                  <a:cubicBezTo>
                    <a:pt x="153" y="119"/>
                    <a:pt x="119" y="153"/>
                    <a:pt x="76" y="153"/>
                  </a:cubicBezTo>
                  <a:cubicBezTo>
                    <a:pt x="33" y="153"/>
                    <a:pt x="0" y="119"/>
                    <a:pt x="0" y="77"/>
                  </a:cubicBezTo>
                  <a:cubicBezTo>
                    <a:pt x="0" y="34"/>
                    <a:pt x="33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5" name="Freeform: Shape 65"/>
            <p:cNvSpPr/>
            <p:nvPr/>
          </p:nvSpPr>
          <p:spPr>
            <a:xfrm>
              <a:off x="6046199" y="3325679"/>
              <a:ext cx="262800" cy="3610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31" h="1004">
                  <a:moveTo>
                    <a:pt x="731" y="0"/>
                  </a:moveTo>
                  <a:lnTo>
                    <a:pt x="405" y="302"/>
                  </a:lnTo>
                  <a:lnTo>
                    <a:pt x="0" y="302"/>
                  </a:lnTo>
                  <a:lnTo>
                    <a:pt x="0" y="702"/>
                  </a:lnTo>
                  <a:lnTo>
                    <a:pt x="405" y="702"/>
                  </a:lnTo>
                  <a:lnTo>
                    <a:pt x="731" y="1004"/>
                  </a:lnTo>
                  <a:cubicBezTo>
                    <a:pt x="731" y="1004"/>
                    <a:pt x="731" y="-1"/>
                    <a:pt x="731" y="0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5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26" y="365759"/>
            <a:ext cx="10515600" cy="334409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800" dirty="0" smtClean="0"/>
              <a:t>Краткий обзор веб-сервисов для педагога на </a:t>
            </a:r>
            <a:r>
              <a:rPr lang="ru-RU" sz="4800" dirty="0"/>
              <a:t>все случаи его профессиональной жизни. </a:t>
            </a: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/>
              <a:t>С </a:t>
            </a:r>
            <a:r>
              <a:rPr lang="ru-RU" sz="4800" dirty="0"/>
              <a:t>их помощью можно создавать интерактивные задания, осуществлять обратную связь, записывать учебное видео, и просто творить.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79" y="3920331"/>
            <a:ext cx="2937669" cy="293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6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26" y="53917"/>
            <a:ext cx="10515600" cy="1325563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викторин, обратная связь и чаты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544" y="1556013"/>
            <a:ext cx="11319164" cy="513821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getkahoot.com</a:t>
            </a:r>
            <a:endParaRPr lang="en-US" dirty="0" smtClean="0"/>
          </a:p>
          <a:p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quizizz.com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www.triventy.com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www.flippity.net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6"/>
              </a:rPr>
              <a:t>https://get.plickers.com</a:t>
            </a:r>
            <a:endParaRPr lang="ru-RU" dirty="0"/>
          </a:p>
          <a:p>
            <a:endParaRPr lang="en-US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30" name="Picture 6" descr="https://upload.wikimedia.org/wikipedia/commons/thumb/4/4d/Kahoot_Logo.svg/200px-Kahoot_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07" y="1115104"/>
            <a:ext cx="3031762" cy="103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uizizz | Request Detail | Icons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760" y="1970086"/>
            <a:ext cx="2710195" cy="142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venty | JETS Israel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8" b="33966"/>
          <a:stretch/>
        </p:blipFill>
        <p:spPr bwMode="auto">
          <a:xfrm>
            <a:off x="5202338" y="3483815"/>
            <a:ext cx="3357459" cy="9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Генератор случайных событий от Flippity — Дидактор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46" y="4285702"/>
            <a:ext cx="2377440" cy="1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Plickers - Spreading Like Wild Fire In PhysEd - Quick Assessment - MrAdamP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38" y="4761139"/>
            <a:ext cx="2096860" cy="209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42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4599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www.mentimeter.com</a:t>
            </a:r>
            <a:endParaRPr lang="en-US" dirty="0" smtClean="0"/>
          </a:p>
          <a:p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www.classtime.com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4"/>
              </a:rPr>
              <a:t>https://www.sli.do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68828" y="108176"/>
            <a:ext cx="10515600" cy="1325563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викторин, обратная связь и чаты</a:t>
            </a:r>
          </a:p>
        </p:txBody>
      </p:sp>
      <p:pic>
        <p:nvPicPr>
          <p:cNvPr id="2050" name="Picture 2" descr="New Look; Same Menti - Mentimet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9" b="20350"/>
          <a:stretch/>
        </p:blipFill>
        <p:spPr bwMode="auto">
          <a:xfrm>
            <a:off x="6542315" y="1648743"/>
            <a:ext cx="4548051" cy="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лог (Русский) - Classtime всё о тестировании ученик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09" y="2693259"/>
            <a:ext cx="3810000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lido | Fuzion by Freeman™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737" y="3444984"/>
            <a:ext cx="2416629" cy="7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1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445" y="1303111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www.easel.ly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3"/>
              </a:rPr>
              <a:t>https://infogr.am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4"/>
              </a:rPr>
              <a:t>https://www.canva.com</a:t>
            </a:r>
            <a:endParaRPr lang="ru-RU" dirty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60338"/>
            <a:ext cx="10515600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Инфографика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2" descr="Privacy Policy - Simple Infographic Maker Tool by Easel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Create Infographics To Visually Represent Data Using Easel.ly | TLT  Tutoria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97" y="594779"/>
            <a:ext cx="4102417" cy="14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nfogram -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09" y="2029825"/>
            <a:ext cx="4239492" cy="154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bs.twimg.com/media/D8kH_8dWsAEzLQ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65" y="3154215"/>
            <a:ext cx="1899240" cy="18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3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https://www.xmind.net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3"/>
              </a:rPr>
              <a:t>https://bubbl.us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4"/>
              </a:rPr>
              <a:t>http://popplet.com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1668" y="140399"/>
            <a:ext cx="10515600" cy="1325563"/>
          </a:xfrm>
        </p:spPr>
        <p:txBody>
          <a:bodyPr/>
          <a:lstStyle/>
          <a:p>
            <a:r>
              <a:rPr lang="ru-RU" b="1" dirty="0" smtClean="0"/>
              <a:t>Карты ума или ментальные карты</a:t>
            </a:r>
            <a:endParaRPr lang="ru-RU" b="1" dirty="0"/>
          </a:p>
        </p:txBody>
      </p:sp>
      <p:pic>
        <p:nvPicPr>
          <p:cNvPr id="5" name="Picture 2" descr="https://upload.wikimedia.org/wikipedia/commons/6/64/XMind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64" y="1286130"/>
            <a:ext cx="4177541" cy="150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ss kit - Bubbl.us Hel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16" y="2760259"/>
            <a:ext cx="5465118" cy="7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ndex of /wp-content/uploads/2020/01/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49" y="3153582"/>
            <a:ext cx="5731970" cy="234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43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Аннимация и комиксы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https://www.toondoo.com/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en-US" dirty="0">
                <a:hlinkClick r:id="rId3"/>
              </a:rPr>
              <a:t>https://www.jibjab.com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22530" name="Picture 2" descr="Toondoo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90" y="1280245"/>
            <a:ext cx="4142509" cy="18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Cards - Customize &amp; Send Funny Greeting Cards Online - JibJ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27" y="2229570"/>
            <a:ext cx="2393006" cy="21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451" y="147365"/>
            <a:ext cx="10515600" cy="1325563"/>
          </a:xfrm>
        </p:spPr>
        <p:txBody>
          <a:bodyPr/>
          <a:lstStyle/>
          <a:p>
            <a:r>
              <a:rPr lang="ru-RU" b="1" dirty="0"/>
              <a:t>Математика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251" y="1472928"/>
            <a:ext cx="7704909" cy="5019312"/>
          </a:xfrm>
        </p:spPr>
        <p:txBody>
          <a:bodyPr/>
          <a:lstStyle/>
          <a:p>
            <a:r>
              <a:rPr lang="en-US" dirty="0"/>
              <a:t>Math </a:t>
            </a:r>
            <a:r>
              <a:rPr lang="en-US" dirty="0" smtClean="0"/>
              <a:t>Fight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 </a:t>
            </a:r>
            <a:r>
              <a:rPr lang="en-US" dirty="0">
                <a:hlinkClick r:id="rId2"/>
              </a:rPr>
              <a:t>https://www.desmos.com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en-US" dirty="0"/>
              <a:t>Desmos Classroom Activities</a:t>
            </a:r>
            <a:r>
              <a:rPr lang="ru-RU" dirty="0"/>
              <a:t> </a:t>
            </a:r>
            <a:r>
              <a:rPr lang="en-US" dirty="0">
                <a:hlinkClick r:id="rId3"/>
              </a:rPr>
              <a:t>https://teacher.desmos.com/?lang=ru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098" name="Picture 2" descr="Скачать Math Fight Android: C.B.Internation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3" b="30147"/>
          <a:stretch/>
        </p:blipFill>
        <p:spPr bwMode="auto">
          <a:xfrm>
            <a:off x="6126479" y="902653"/>
            <a:ext cx="3709851" cy="13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esmos | Графический калькулято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928" y="2467722"/>
            <a:ext cx="2208803" cy="220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51" y="4496708"/>
            <a:ext cx="5199016" cy="18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5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мозгового штурма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194" y="1325563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www.tricider.com</a:t>
            </a:r>
            <a:endParaRPr lang="ru-RU" dirty="0" smtClean="0"/>
          </a:p>
          <a:p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://padlet.com/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26626" name="Picture 2" descr="Burcu's WORLD: reflection of tricider t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38" y="1063534"/>
            <a:ext cx="4417556" cy="199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Интерактивные образовательные инструменты и сервисы: Виртуальная  интерактивная доска (на примере сервиса Padlet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2" t="18674" r="25310" b="13112"/>
          <a:stretch/>
        </p:blipFill>
        <p:spPr bwMode="auto">
          <a:xfrm>
            <a:off x="4166917" y="2312126"/>
            <a:ext cx="2351315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93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232</Words>
  <Application>Microsoft Office PowerPoint</Application>
  <PresentationFormat>Широкоэкранный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Тема Office</vt:lpstr>
      <vt:lpstr>Интерактивные платформы и сервисы для организации обратной связи в образовательном процессе.</vt:lpstr>
      <vt:lpstr>Презентация PowerPoint</vt:lpstr>
      <vt:lpstr>Создание викторин, обратная связь и чаты</vt:lpstr>
      <vt:lpstr>Создание викторин, обратная связь и чаты</vt:lpstr>
      <vt:lpstr>Инфографика</vt:lpstr>
      <vt:lpstr>Карты ума или ментальные карты</vt:lpstr>
      <vt:lpstr>Аннимация и комиксы</vt:lpstr>
      <vt:lpstr>Математика</vt:lpstr>
      <vt:lpstr>Организация мозгового штурма</vt:lpstr>
      <vt:lpstr>Рабочие листы</vt:lpstr>
      <vt:lpstr>Сервисы дополненной реальности</vt:lpstr>
      <vt:lpstr>Полезные инструменты под рукой</vt:lpstr>
      <vt:lpstr>Полезные инструменты под рукой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платформы и сервисы для организации обратной связи в образовательном процессе.</dc:title>
  <dc:creator>User</dc:creator>
  <cp:lastModifiedBy>User</cp:lastModifiedBy>
  <cp:revision>45</cp:revision>
  <cp:lastPrinted>2021-03-11T13:13:06Z</cp:lastPrinted>
  <dcterms:created xsi:type="dcterms:W3CDTF">2021-03-11T05:26:33Z</dcterms:created>
  <dcterms:modified xsi:type="dcterms:W3CDTF">2021-03-24T13:53:18Z</dcterms:modified>
</cp:coreProperties>
</file>